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0" r:id="rId18"/>
    <p:sldId id="271" r:id="rId19"/>
    <p:sldId id="277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/>
    <p:restoredTop sz="96405"/>
  </p:normalViewPr>
  <p:slideViewPr>
    <p:cSldViewPr snapToGrid="0">
      <p:cViewPr varScale="1">
        <p:scale>
          <a:sx n="106" d="100"/>
          <a:sy n="106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7CC74-3B58-464E-857D-8B676A265360}" type="doc">
      <dgm:prSet loTypeId="urn:microsoft.com/office/officeart/2005/8/layout/process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EFFFF6B1-13B4-204A-BFA7-661322B35A18}">
      <dgm:prSet phldrT="[文本]"/>
      <dgm:spPr/>
      <dgm:t>
        <a:bodyPr/>
        <a:lstStyle/>
        <a:p>
          <a:r>
            <a:rPr lang="zh-CN" altLang="en-US" dirty="0"/>
            <a:t>系统需求</a:t>
          </a:r>
        </a:p>
      </dgm:t>
    </dgm:pt>
    <dgm:pt modelId="{BC0D6F99-2A99-2543-9823-FA1D411C2AEE}" type="parTrans" cxnId="{9ABF131B-1C40-3E4C-872A-94C7F9C15766}">
      <dgm:prSet/>
      <dgm:spPr/>
      <dgm:t>
        <a:bodyPr/>
        <a:lstStyle/>
        <a:p>
          <a:endParaRPr lang="zh-CN" altLang="en-US"/>
        </a:p>
      </dgm:t>
    </dgm:pt>
    <dgm:pt modelId="{6DEB1F89-65A2-4840-ABBD-D98C3A72D28B}" type="sibTrans" cxnId="{9ABF131B-1C40-3E4C-872A-94C7F9C15766}">
      <dgm:prSet/>
      <dgm:spPr/>
      <dgm:t>
        <a:bodyPr/>
        <a:lstStyle/>
        <a:p>
          <a:endParaRPr lang="zh-CN" altLang="en-US"/>
        </a:p>
      </dgm:t>
    </dgm:pt>
    <dgm:pt modelId="{6A35FC49-865C-1942-8C9A-A0367AD89C85}">
      <dgm:prSet phldrT="[文本]"/>
      <dgm:spPr/>
      <dgm:t>
        <a:bodyPr/>
        <a:lstStyle/>
        <a:p>
          <a:r>
            <a:rPr lang="zh-CN" altLang="en-US" dirty="0"/>
            <a:t>设计</a:t>
          </a:r>
        </a:p>
      </dgm:t>
    </dgm:pt>
    <dgm:pt modelId="{F192EA28-F045-444C-B2F2-3373A8B63EE4}" type="parTrans" cxnId="{A0995A62-CA4F-7A41-820E-A24EA448CD5B}">
      <dgm:prSet/>
      <dgm:spPr/>
      <dgm:t>
        <a:bodyPr/>
        <a:lstStyle/>
        <a:p>
          <a:endParaRPr lang="zh-CN" altLang="en-US"/>
        </a:p>
      </dgm:t>
    </dgm:pt>
    <dgm:pt modelId="{997F2A1F-65FE-BF41-9581-520B39CC1FDF}" type="sibTrans" cxnId="{A0995A62-CA4F-7A41-820E-A24EA448CD5B}">
      <dgm:prSet/>
      <dgm:spPr/>
      <dgm:t>
        <a:bodyPr/>
        <a:lstStyle/>
        <a:p>
          <a:endParaRPr lang="zh-CN" altLang="en-US"/>
        </a:p>
      </dgm:t>
    </dgm:pt>
    <dgm:pt modelId="{467FC7E9-9F07-654C-B272-6A300CDBDC26}">
      <dgm:prSet phldrT="[文本]"/>
      <dgm:spPr/>
      <dgm:t>
        <a:bodyPr/>
        <a:lstStyle/>
        <a:p>
          <a:r>
            <a:rPr lang="zh-CN" altLang="en-US" dirty="0"/>
            <a:t>编码</a:t>
          </a:r>
        </a:p>
      </dgm:t>
    </dgm:pt>
    <dgm:pt modelId="{1EAC69ED-E71D-1F4A-B3E0-85C119F08EF0}" type="parTrans" cxnId="{4C45A76F-6E8A-9B46-B6E1-08AD6981BAFD}">
      <dgm:prSet/>
      <dgm:spPr/>
      <dgm:t>
        <a:bodyPr/>
        <a:lstStyle/>
        <a:p>
          <a:endParaRPr lang="zh-CN" altLang="en-US"/>
        </a:p>
      </dgm:t>
    </dgm:pt>
    <dgm:pt modelId="{916E2A0C-66BD-1C4F-888C-0077173228C4}" type="sibTrans" cxnId="{4C45A76F-6E8A-9B46-B6E1-08AD6981BAFD}">
      <dgm:prSet/>
      <dgm:spPr/>
      <dgm:t>
        <a:bodyPr/>
        <a:lstStyle/>
        <a:p>
          <a:endParaRPr lang="zh-CN" altLang="en-US"/>
        </a:p>
      </dgm:t>
    </dgm:pt>
    <dgm:pt modelId="{9A83F618-444B-564E-8B75-48B355DF917F}">
      <dgm:prSet phldrT="[文本]"/>
      <dgm:spPr/>
      <dgm:t>
        <a:bodyPr/>
        <a:lstStyle/>
        <a:p>
          <a:r>
            <a:rPr lang="zh-CN" altLang="en-US" dirty="0"/>
            <a:t>软件需求</a:t>
          </a:r>
        </a:p>
      </dgm:t>
    </dgm:pt>
    <dgm:pt modelId="{0DB769B8-2365-1A4E-A702-CC20D71D1B4F}" type="parTrans" cxnId="{98E98564-4AC2-1B4F-A68D-C292FCDDBB0D}">
      <dgm:prSet/>
      <dgm:spPr/>
      <dgm:t>
        <a:bodyPr/>
        <a:lstStyle/>
        <a:p>
          <a:endParaRPr lang="zh-CN" altLang="en-US"/>
        </a:p>
      </dgm:t>
    </dgm:pt>
    <dgm:pt modelId="{693A4B87-CDA4-2244-AC10-E9A6ACDF2ACF}" type="sibTrans" cxnId="{98E98564-4AC2-1B4F-A68D-C292FCDDBB0D}">
      <dgm:prSet/>
      <dgm:spPr/>
      <dgm:t>
        <a:bodyPr/>
        <a:lstStyle/>
        <a:p>
          <a:endParaRPr lang="zh-CN" altLang="en-US"/>
        </a:p>
      </dgm:t>
    </dgm:pt>
    <dgm:pt modelId="{836A776A-A8B7-5542-B258-7663DAED7A50}">
      <dgm:prSet phldrT="[文本]"/>
      <dgm:spPr/>
      <dgm:t>
        <a:bodyPr/>
        <a:lstStyle/>
        <a:p>
          <a:r>
            <a:rPr lang="zh-CN" altLang="en-US" dirty="0"/>
            <a:t>需求分析</a:t>
          </a:r>
        </a:p>
      </dgm:t>
    </dgm:pt>
    <dgm:pt modelId="{7F796364-8ACA-2C40-AEA5-684F84C04615}" type="parTrans" cxnId="{679F8DB8-D3D3-DB4F-84BE-9AEA9AA6C130}">
      <dgm:prSet/>
      <dgm:spPr/>
      <dgm:t>
        <a:bodyPr/>
        <a:lstStyle/>
        <a:p>
          <a:endParaRPr lang="zh-CN" altLang="en-US"/>
        </a:p>
      </dgm:t>
    </dgm:pt>
    <dgm:pt modelId="{706662B3-4D04-F345-B12F-599DE7DC3BBE}" type="sibTrans" cxnId="{679F8DB8-D3D3-DB4F-84BE-9AEA9AA6C130}">
      <dgm:prSet/>
      <dgm:spPr/>
      <dgm:t>
        <a:bodyPr/>
        <a:lstStyle/>
        <a:p>
          <a:endParaRPr lang="zh-CN" altLang="en-US"/>
        </a:p>
      </dgm:t>
    </dgm:pt>
    <dgm:pt modelId="{E179FFE4-CA4D-AC42-8459-A26F00263572}">
      <dgm:prSet phldrT="[文本]"/>
      <dgm:spPr/>
      <dgm:t>
        <a:bodyPr/>
        <a:lstStyle/>
        <a:p>
          <a:r>
            <a:rPr lang="zh-CN" altLang="en-US" dirty="0"/>
            <a:t>测试</a:t>
          </a:r>
        </a:p>
      </dgm:t>
    </dgm:pt>
    <dgm:pt modelId="{A6609E35-8BB4-BB4B-9E66-5882B22ADB7A}" type="parTrans" cxnId="{94F0C396-04D1-C546-8F26-5F229AC8D064}">
      <dgm:prSet/>
      <dgm:spPr/>
      <dgm:t>
        <a:bodyPr/>
        <a:lstStyle/>
        <a:p>
          <a:endParaRPr lang="zh-CN" altLang="en-US"/>
        </a:p>
      </dgm:t>
    </dgm:pt>
    <dgm:pt modelId="{D357ADB3-D68E-5241-9940-CB64FC8A8A1E}" type="sibTrans" cxnId="{94F0C396-04D1-C546-8F26-5F229AC8D064}">
      <dgm:prSet/>
      <dgm:spPr/>
      <dgm:t>
        <a:bodyPr/>
        <a:lstStyle/>
        <a:p>
          <a:endParaRPr lang="zh-CN" altLang="en-US"/>
        </a:p>
      </dgm:t>
    </dgm:pt>
    <dgm:pt modelId="{C2C48618-FA25-104B-B7F9-020843B14AF9}">
      <dgm:prSet phldrT="[文本]"/>
      <dgm:spPr/>
      <dgm:t>
        <a:bodyPr/>
        <a:lstStyle/>
        <a:p>
          <a:r>
            <a:rPr lang="zh-CN" altLang="en-US" dirty="0"/>
            <a:t>运行</a:t>
          </a:r>
        </a:p>
      </dgm:t>
    </dgm:pt>
    <dgm:pt modelId="{6830974C-BE7D-7F40-B91A-80CE440FCF81}" type="parTrans" cxnId="{A3B3955D-C49A-BC48-9477-50D580246034}">
      <dgm:prSet/>
      <dgm:spPr/>
      <dgm:t>
        <a:bodyPr/>
        <a:lstStyle/>
        <a:p>
          <a:endParaRPr lang="zh-CN" altLang="en-US"/>
        </a:p>
      </dgm:t>
    </dgm:pt>
    <dgm:pt modelId="{D06D88F3-10E3-F649-8906-2F8182EE41CE}" type="sibTrans" cxnId="{A3B3955D-C49A-BC48-9477-50D580246034}">
      <dgm:prSet/>
      <dgm:spPr/>
      <dgm:t>
        <a:bodyPr/>
        <a:lstStyle/>
        <a:p>
          <a:endParaRPr lang="zh-CN" altLang="en-US"/>
        </a:p>
      </dgm:t>
    </dgm:pt>
    <dgm:pt modelId="{077A7E1C-AC66-804A-BBA5-A93CCD40B5EB}" type="pres">
      <dgm:prSet presAssocID="{D867CC74-3B58-464E-857D-8B676A265360}" presName="linearFlow" presStyleCnt="0">
        <dgm:presLayoutVars>
          <dgm:resizeHandles val="exact"/>
        </dgm:presLayoutVars>
      </dgm:prSet>
      <dgm:spPr/>
    </dgm:pt>
    <dgm:pt modelId="{25800152-80BE-1840-8CAA-04CC59488E93}" type="pres">
      <dgm:prSet presAssocID="{EFFFF6B1-13B4-204A-BFA7-661322B35A18}" presName="node" presStyleLbl="node1" presStyleIdx="0" presStyleCnt="7">
        <dgm:presLayoutVars>
          <dgm:bulletEnabled val="1"/>
        </dgm:presLayoutVars>
      </dgm:prSet>
      <dgm:spPr/>
    </dgm:pt>
    <dgm:pt modelId="{10440DBB-C7B9-2B43-B40F-A75169153C8A}" type="pres">
      <dgm:prSet presAssocID="{6DEB1F89-65A2-4840-ABBD-D98C3A72D28B}" presName="sibTrans" presStyleLbl="sibTrans2D1" presStyleIdx="0" presStyleCnt="6"/>
      <dgm:spPr/>
    </dgm:pt>
    <dgm:pt modelId="{E6648519-C624-EF4D-AA1A-E139FA2C5EDB}" type="pres">
      <dgm:prSet presAssocID="{6DEB1F89-65A2-4840-ABBD-D98C3A72D28B}" presName="connectorText" presStyleLbl="sibTrans2D1" presStyleIdx="0" presStyleCnt="6"/>
      <dgm:spPr/>
    </dgm:pt>
    <dgm:pt modelId="{4BE0F2D0-C6DB-8E49-A62C-83751E4F1C11}" type="pres">
      <dgm:prSet presAssocID="{9A83F618-444B-564E-8B75-48B355DF917F}" presName="node" presStyleLbl="node1" presStyleIdx="1" presStyleCnt="7">
        <dgm:presLayoutVars>
          <dgm:bulletEnabled val="1"/>
        </dgm:presLayoutVars>
      </dgm:prSet>
      <dgm:spPr/>
    </dgm:pt>
    <dgm:pt modelId="{03ECFC06-53C8-8F4F-841E-802ECC10D456}" type="pres">
      <dgm:prSet presAssocID="{693A4B87-CDA4-2244-AC10-E9A6ACDF2ACF}" presName="sibTrans" presStyleLbl="sibTrans2D1" presStyleIdx="1" presStyleCnt="6"/>
      <dgm:spPr/>
    </dgm:pt>
    <dgm:pt modelId="{CAD6CDCD-1147-1E48-ACCA-2B836EE2C0E6}" type="pres">
      <dgm:prSet presAssocID="{693A4B87-CDA4-2244-AC10-E9A6ACDF2ACF}" presName="connectorText" presStyleLbl="sibTrans2D1" presStyleIdx="1" presStyleCnt="6"/>
      <dgm:spPr/>
    </dgm:pt>
    <dgm:pt modelId="{20D406BC-E12F-2948-A155-25C21F7F712B}" type="pres">
      <dgm:prSet presAssocID="{836A776A-A8B7-5542-B258-7663DAED7A50}" presName="node" presStyleLbl="node1" presStyleIdx="2" presStyleCnt="7">
        <dgm:presLayoutVars>
          <dgm:bulletEnabled val="1"/>
        </dgm:presLayoutVars>
      </dgm:prSet>
      <dgm:spPr/>
    </dgm:pt>
    <dgm:pt modelId="{5FC26109-5CFF-F74A-A776-4115C7B89815}" type="pres">
      <dgm:prSet presAssocID="{706662B3-4D04-F345-B12F-599DE7DC3BBE}" presName="sibTrans" presStyleLbl="sibTrans2D1" presStyleIdx="2" presStyleCnt="6"/>
      <dgm:spPr/>
    </dgm:pt>
    <dgm:pt modelId="{EED41D24-D686-3E4F-AE69-8FE07476FA88}" type="pres">
      <dgm:prSet presAssocID="{706662B3-4D04-F345-B12F-599DE7DC3BBE}" presName="connectorText" presStyleLbl="sibTrans2D1" presStyleIdx="2" presStyleCnt="6"/>
      <dgm:spPr/>
    </dgm:pt>
    <dgm:pt modelId="{09AAFB9C-033D-1549-BC15-F8CB5FFDB8B6}" type="pres">
      <dgm:prSet presAssocID="{6A35FC49-865C-1942-8C9A-A0367AD89C85}" presName="node" presStyleLbl="node1" presStyleIdx="3" presStyleCnt="7">
        <dgm:presLayoutVars>
          <dgm:bulletEnabled val="1"/>
        </dgm:presLayoutVars>
      </dgm:prSet>
      <dgm:spPr/>
    </dgm:pt>
    <dgm:pt modelId="{AACFBF3E-5F39-014D-959E-FD1FECD797CC}" type="pres">
      <dgm:prSet presAssocID="{997F2A1F-65FE-BF41-9581-520B39CC1FDF}" presName="sibTrans" presStyleLbl="sibTrans2D1" presStyleIdx="3" presStyleCnt="6"/>
      <dgm:spPr/>
    </dgm:pt>
    <dgm:pt modelId="{250AEFCE-4650-0A4D-8825-A2359E78E19E}" type="pres">
      <dgm:prSet presAssocID="{997F2A1F-65FE-BF41-9581-520B39CC1FDF}" presName="connectorText" presStyleLbl="sibTrans2D1" presStyleIdx="3" presStyleCnt="6"/>
      <dgm:spPr/>
    </dgm:pt>
    <dgm:pt modelId="{F4BB08A3-146A-8C4A-A137-B48C2FC03EDC}" type="pres">
      <dgm:prSet presAssocID="{467FC7E9-9F07-654C-B272-6A300CDBDC26}" presName="node" presStyleLbl="node1" presStyleIdx="4" presStyleCnt="7">
        <dgm:presLayoutVars>
          <dgm:bulletEnabled val="1"/>
        </dgm:presLayoutVars>
      </dgm:prSet>
      <dgm:spPr/>
    </dgm:pt>
    <dgm:pt modelId="{EAAC2430-528A-6548-BF94-D053D932D7EF}" type="pres">
      <dgm:prSet presAssocID="{916E2A0C-66BD-1C4F-888C-0077173228C4}" presName="sibTrans" presStyleLbl="sibTrans2D1" presStyleIdx="4" presStyleCnt="6"/>
      <dgm:spPr/>
    </dgm:pt>
    <dgm:pt modelId="{68845C3F-1B01-7749-BEB1-1144274D3566}" type="pres">
      <dgm:prSet presAssocID="{916E2A0C-66BD-1C4F-888C-0077173228C4}" presName="connectorText" presStyleLbl="sibTrans2D1" presStyleIdx="4" presStyleCnt="6"/>
      <dgm:spPr/>
    </dgm:pt>
    <dgm:pt modelId="{94432B24-AC87-C043-8CEE-0DF81A39E713}" type="pres">
      <dgm:prSet presAssocID="{E179FFE4-CA4D-AC42-8459-A26F00263572}" presName="node" presStyleLbl="node1" presStyleIdx="5" presStyleCnt="7">
        <dgm:presLayoutVars>
          <dgm:bulletEnabled val="1"/>
        </dgm:presLayoutVars>
      </dgm:prSet>
      <dgm:spPr/>
    </dgm:pt>
    <dgm:pt modelId="{B6E23262-0C21-DF4A-B6EC-AB873C243373}" type="pres">
      <dgm:prSet presAssocID="{D357ADB3-D68E-5241-9940-CB64FC8A8A1E}" presName="sibTrans" presStyleLbl="sibTrans2D1" presStyleIdx="5" presStyleCnt="6"/>
      <dgm:spPr/>
    </dgm:pt>
    <dgm:pt modelId="{9C959A30-DBF4-F845-969E-4319C3928715}" type="pres">
      <dgm:prSet presAssocID="{D357ADB3-D68E-5241-9940-CB64FC8A8A1E}" presName="connectorText" presStyleLbl="sibTrans2D1" presStyleIdx="5" presStyleCnt="6"/>
      <dgm:spPr/>
    </dgm:pt>
    <dgm:pt modelId="{74A932FE-67F4-A94D-ACCA-07FA09A0CE43}" type="pres">
      <dgm:prSet presAssocID="{C2C48618-FA25-104B-B7F9-020843B14AF9}" presName="node" presStyleLbl="node1" presStyleIdx="6" presStyleCnt="7">
        <dgm:presLayoutVars>
          <dgm:bulletEnabled val="1"/>
        </dgm:presLayoutVars>
      </dgm:prSet>
      <dgm:spPr/>
    </dgm:pt>
  </dgm:ptLst>
  <dgm:cxnLst>
    <dgm:cxn modelId="{9ABF131B-1C40-3E4C-872A-94C7F9C15766}" srcId="{D867CC74-3B58-464E-857D-8B676A265360}" destId="{EFFFF6B1-13B4-204A-BFA7-661322B35A18}" srcOrd="0" destOrd="0" parTransId="{BC0D6F99-2A99-2543-9823-FA1D411C2AEE}" sibTransId="{6DEB1F89-65A2-4840-ABBD-D98C3A72D28B}"/>
    <dgm:cxn modelId="{84D1921E-DF09-2047-85E4-62B1C6594271}" type="presOf" srcId="{6DEB1F89-65A2-4840-ABBD-D98C3A72D28B}" destId="{10440DBB-C7B9-2B43-B40F-A75169153C8A}" srcOrd="0" destOrd="0" presId="urn:microsoft.com/office/officeart/2005/8/layout/process2"/>
    <dgm:cxn modelId="{C4251529-F37F-DA4C-B4B5-2EB5FCC3259C}" type="presOf" srcId="{997F2A1F-65FE-BF41-9581-520B39CC1FDF}" destId="{250AEFCE-4650-0A4D-8825-A2359E78E19E}" srcOrd="1" destOrd="0" presId="urn:microsoft.com/office/officeart/2005/8/layout/process2"/>
    <dgm:cxn modelId="{A3B3955D-C49A-BC48-9477-50D580246034}" srcId="{D867CC74-3B58-464E-857D-8B676A265360}" destId="{C2C48618-FA25-104B-B7F9-020843B14AF9}" srcOrd="6" destOrd="0" parTransId="{6830974C-BE7D-7F40-B91A-80CE440FCF81}" sibTransId="{D06D88F3-10E3-F649-8906-2F8182EE41CE}"/>
    <dgm:cxn modelId="{D5FD6B5F-33EF-0C45-B83D-CF2512FEA48E}" type="presOf" srcId="{916E2A0C-66BD-1C4F-888C-0077173228C4}" destId="{EAAC2430-528A-6548-BF94-D053D932D7EF}" srcOrd="0" destOrd="0" presId="urn:microsoft.com/office/officeart/2005/8/layout/process2"/>
    <dgm:cxn modelId="{A0995A62-CA4F-7A41-820E-A24EA448CD5B}" srcId="{D867CC74-3B58-464E-857D-8B676A265360}" destId="{6A35FC49-865C-1942-8C9A-A0367AD89C85}" srcOrd="3" destOrd="0" parTransId="{F192EA28-F045-444C-B2F2-3373A8B63EE4}" sibTransId="{997F2A1F-65FE-BF41-9581-520B39CC1FDF}"/>
    <dgm:cxn modelId="{98E98564-4AC2-1B4F-A68D-C292FCDDBB0D}" srcId="{D867CC74-3B58-464E-857D-8B676A265360}" destId="{9A83F618-444B-564E-8B75-48B355DF917F}" srcOrd="1" destOrd="0" parTransId="{0DB769B8-2365-1A4E-A702-CC20D71D1B4F}" sibTransId="{693A4B87-CDA4-2244-AC10-E9A6ACDF2ACF}"/>
    <dgm:cxn modelId="{0D99336A-6C96-FD4D-8DA5-8929DC9201F0}" type="presOf" srcId="{706662B3-4D04-F345-B12F-599DE7DC3BBE}" destId="{5FC26109-5CFF-F74A-A776-4115C7B89815}" srcOrd="0" destOrd="0" presId="urn:microsoft.com/office/officeart/2005/8/layout/process2"/>
    <dgm:cxn modelId="{4C45A76F-6E8A-9B46-B6E1-08AD6981BAFD}" srcId="{D867CC74-3B58-464E-857D-8B676A265360}" destId="{467FC7E9-9F07-654C-B272-6A300CDBDC26}" srcOrd="4" destOrd="0" parTransId="{1EAC69ED-E71D-1F4A-B3E0-85C119F08EF0}" sibTransId="{916E2A0C-66BD-1C4F-888C-0077173228C4}"/>
    <dgm:cxn modelId="{ADD2268A-AC4E-B248-A6CA-F04935A528CD}" type="presOf" srcId="{836A776A-A8B7-5542-B258-7663DAED7A50}" destId="{20D406BC-E12F-2948-A155-25C21F7F712B}" srcOrd="0" destOrd="0" presId="urn:microsoft.com/office/officeart/2005/8/layout/process2"/>
    <dgm:cxn modelId="{52B3448A-4A2F-9848-9893-42FFEC41FC5D}" type="presOf" srcId="{E179FFE4-CA4D-AC42-8459-A26F00263572}" destId="{94432B24-AC87-C043-8CEE-0DF81A39E713}" srcOrd="0" destOrd="0" presId="urn:microsoft.com/office/officeart/2005/8/layout/process2"/>
    <dgm:cxn modelId="{2CEC4391-EF39-F24E-9443-6939D4242A20}" type="presOf" srcId="{9A83F618-444B-564E-8B75-48B355DF917F}" destId="{4BE0F2D0-C6DB-8E49-A62C-83751E4F1C11}" srcOrd="0" destOrd="0" presId="urn:microsoft.com/office/officeart/2005/8/layout/process2"/>
    <dgm:cxn modelId="{7A413D94-8A17-6C40-B98F-E00B4C96C350}" type="presOf" srcId="{6A35FC49-865C-1942-8C9A-A0367AD89C85}" destId="{09AAFB9C-033D-1549-BC15-F8CB5FFDB8B6}" srcOrd="0" destOrd="0" presId="urn:microsoft.com/office/officeart/2005/8/layout/process2"/>
    <dgm:cxn modelId="{94F0C396-04D1-C546-8F26-5F229AC8D064}" srcId="{D867CC74-3B58-464E-857D-8B676A265360}" destId="{E179FFE4-CA4D-AC42-8459-A26F00263572}" srcOrd="5" destOrd="0" parTransId="{A6609E35-8BB4-BB4B-9E66-5882B22ADB7A}" sibTransId="{D357ADB3-D68E-5241-9940-CB64FC8A8A1E}"/>
    <dgm:cxn modelId="{F461D197-8633-1645-805C-EA6E4B2B9468}" type="presOf" srcId="{706662B3-4D04-F345-B12F-599DE7DC3BBE}" destId="{EED41D24-D686-3E4F-AE69-8FE07476FA88}" srcOrd="1" destOrd="0" presId="urn:microsoft.com/office/officeart/2005/8/layout/process2"/>
    <dgm:cxn modelId="{9089819A-139F-6941-8965-08B7B07F2554}" type="presOf" srcId="{693A4B87-CDA4-2244-AC10-E9A6ACDF2ACF}" destId="{03ECFC06-53C8-8F4F-841E-802ECC10D456}" srcOrd="0" destOrd="0" presId="urn:microsoft.com/office/officeart/2005/8/layout/process2"/>
    <dgm:cxn modelId="{20F1B69E-C328-9540-AB90-7C891AE8B8FB}" type="presOf" srcId="{D867CC74-3B58-464E-857D-8B676A265360}" destId="{077A7E1C-AC66-804A-BBA5-A93CCD40B5EB}" srcOrd="0" destOrd="0" presId="urn:microsoft.com/office/officeart/2005/8/layout/process2"/>
    <dgm:cxn modelId="{3EA13CA2-9474-1846-B13A-644E0253B5DE}" type="presOf" srcId="{693A4B87-CDA4-2244-AC10-E9A6ACDF2ACF}" destId="{CAD6CDCD-1147-1E48-ACCA-2B836EE2C0E6}" srcOrd="1" destOrd="0" presId="urn:microsoft.com/office/officeart/2005/8/layout/process2"/>
    <dgm:cxn modelId="{6E6CB6A2-3592-0846-AA6D-73E928075DDA}" type="presOf" srcId="{D357ADB3-D68E-5241-9940-CB64FC8A8A1E}" destId="{B6E23262-0C21-DF4A-B6EC-AB873C243373}" srcOrd="0" destOrd="0" presId="urn:microsoft.com/office/officeart/2005/8/layout/process2"/>
    <dgm:cxn modelId="{A66C42A6-BD16-1549-9BE1-BBA74AA8E76F}" type="presOf" srcId="{D357ADB3-D68E-5241-9940-CB64FC8A8A1E}" destId="{9C959A30-DBF4-F845-969E-4319C3928715}" srcOrd="1" destOrd="0" presId="urn:microsoft.com/office/officeart/2005/8/layout/process2"/>
    <dgm:cxn modelId="{7A66F7A8-C0ED-E544-8DC3-2FD011D4E9C5}" type="presOf" srcId="{997F2A1F-65FE-BF41-9581-520B39CC1FDF}" destId="{AACFBF3E-5F39-014D-959E-FD1FECD797CC}" srcOrd="0" destOrd="0" presId="urn:microsoft.com/office/officeart/2005/8/layout/process2"/>
    <dgm:cxn modelId="{52CC94B5-0B07-3B4A-8048-1D7645EB3B8C}" type="presOf" srcId="{EFFFF6B1-13B4-204A-BFA7-661322B35A18}" destId="{25800152-80BE-1840-8CAA-04CC59488E93}" srcOrd="0" destOrd="0" presId="urn:microsoft.com/office/officeart/2005/8/layout/process2"/>
    <dgm:cxn modelId="{679F8DB8-D3D3-DB4F-84BE-9AEA9AA6C130}" srcId="{D867CC74-3B58-464E-857D-8B676A265360}" destId="{836A776A-A8B7-5542-B258-7663DAED7A50}" srcOrd="2" destOrd="0" parTransId="{7F796364-8ACA-2C40-AEA5-684F84C04615}" sibTransId="{706662B3-4D04-F345-B12F-599DE7DC3BBE}"/>
    <dgm:cxn modelId="{64CA26CC-3C8F-CE45-A57A-E307F7F489E2}" type="presOf" srcId="{6DEB1F89-65A2-4840-ABBD-D98C3A72D28B}" destId="{E6648519-C624-EF4D-AA1A-E139FA2C5EDB}" srcOrd="1" destOrd="0" presId="urn:microsoft.com/office/officeart/2005/8/layout/process2"/>
    <dgm:cxn modelId="{F66539CC-8018-264B-A215-124960B3DB10}" type="presOf" srcId="{C2C48618-FA25-104B-B7F9-020843B14AF9}" destId="{74A932FE-67F4-A94D-ACCA-07FA09A0CE43}" srcOrd="0" destOrd="0" presId="urn:microsoft.com/office/officeart/2005/8/layout/process2"/>
    <dgm:cxn modelId="{DCE789DE-12C8-754E-BF75-BD9292E5CED1}" type="presOf" srcId="{916E2A0C-66BD-1C4F-888C-0077173228C4}" destId="{68845C3F-1B01-7749-BEB1-1144274D3566}" srcOrd="1" destOrd="0" presId="urn:microsoft.com/office/officeart/2005/8/layout/process2"/>
    <dgm:cxn modelId="{33EE43EC-18BC-AF40-8DF3-C22ED9AE68BE}" type="presOf" srcId="{467FC7E9-9F07-654C-B272-6A300CDBDC26}" destId="{F4BB08A3-146A-8C4A-A137-B48C2FC03EDC}" srcOrd="0" destOrd="0" presId="urn:microsoft.com/office/officeart/2005/8/layout/process2"/>
    <dgm:cxn modelId="{FBE06BF6-8398-D646-8A2E-D698D44D864C}" type="presParOf" srcId="{077A7E1C-AC66-804A-BBA5-A93CCD40B5EB}" destId="{25800152-80BE-1840-8CAA-04CC59488E93}" srcOrd="0" destOrd="0" presId="urn:microsoft.com/office/officeart/2005/8/layout/process2"/>
    <dgm:cxn modelId="{C766E707-D3C6-BF43-9BD9-80C3484C94D6}" type="presParOf" srcId="{077A7E1C-AC66-804A-BBA5-A93CCD40B5EB}" destId="{10440DBB-C7B9-2B43-B40F-A75169153C8A}" srcOrd="1" destOrd="0" presId="urn:microsoft.com/office/officeart/2005/8/layout/process2"/>
    <dgm:cxn modelId="{D65A43A0-9F31-EE4A-B0F6-30C84B835E83}" type="presParOf" srcId="{10440DBB-C7B9-2B43-B40F-A75169153C8A}" destId="{E6648519-C624-EF4D-AA1A-E139FA2C5EDB}" srcOrd="0" destOrd="0" presId="urn:microsoft.com/office/officeart/2005/8/layout/process2"/>
    <dgm:cxn modelId="{BE899AC5-BD4A-3A4E-AF22-FE0DF061491B}" type="presParOf" srcId="{077A7E1C-AC66-804A-BBA5-A93CCD40B5EB}" destId="{4BE0F2D0-C6DB-8E49-A62C-83751E4F1C11}" srcOrd="2" destOrd="0" presId="urn:microsoft.com/office/officeart/2005/8/layout/process2"/>
    <dgm:cxn modelId="{AA69DDA5-496B-1748-8052-E588636650F7}" type="presParOf" srcId="{077A7E1C-AC66-804A-BBA5-A93CCD40B5EB}" destId="{03ECFC06-53C8-8F4F-841E-802ECC10D456}" srcOrd="3" destOrd="0" presId="urn:microsoft.com/office/officeart/2005/8/layout/process2"/>
    <dgm:cxn modelId="{4999F9B0-4FD6-DC4E-B758-0467A05511AD}" type="presParOf" srcId="{03ECFC06-53C8-8F4F-841E-802ECC10D456}" destId="{CAD6CDCD-1147-1E48-ACCA-2B836EE2C0E6}" srcOrd="0" destOrd="0" presId="urn:microsoft.com/office/officeart/2005/8/layout/process2"/>
    <dgm:cxn modelId="{7CB04026-7FDD-AF4C-80CE-F2D39B397CF2}" type="presParOf" srcId="{077A7E1C-AC66-804A-BBA5-A93CCD40B5EB}" destId="{20D406BC-E12F-2948-A155-25C21F7F712B}" srcOrd="4" destOrd="0" presId="urn:microsoft.com/office/officeart/2005/8/layout/process2"/>
    <dgm:cxn modelId="{CE8770C2-9D07-7C4D-9846-ABF952F809EA}" type="presParOf" srcId="{077A7E1C-AC66-804A-BBA5-A93CCD40B5EB}" destId="{5FC26109-5CFF-F74A-A776-4115C7B89815}" srcOrd="5" destOrd="0" presId="urn:microsoft.com/office/officeart/2005/8/layout/process2"/>
    <dgm:cxn modelId="{7D9D025F-43B4-3F4D-B13C-22FC6221B3B7}" type="presParOf" srcId="{5FC26109-5CFF-F74A-A776-4115C7B89815}" destId="{EED41D24-D686-3E4F-AE69-8FE07476FA88}" srcOrd="0" destOrd="0" presId="urn:microsoft.com/office/officeart/2005/8/layout/process2"/>
    <dgm:cxn modelId="{A26C8950-54AC-254D-A9D9-4DCA95F54737}" type="presParOf" srcId="{077A7E1C-AC66-804A-BBA5-A93CCD40B5EB}" destId="{09AAFB9C-033D-1549-BC15-F8CB5FFDB8B6}" srcOrd="6" destOrd="0" presId="urn:microsoft.com/office/officeart/2005/8/layout/process2"/>
    <dgm:cxn modelId="{87C412EB-5D3D-D74E-8276-09F4C52124A2}" type="presParOf" srcId="{077A7E1C-AC66-804A-BBA5-A93CCD40B5EB}" destId="{AACFBF3E-5F39-014D-959E-FD1FECD797CC}" srcOrd="7" destOrd="0" presId="urn:microsoft.com/office/officeart/2005/8/layout/process2"/>
    <dgm:cxn modelId="{B6E1617A-46A7-1245-B3A2-28BBD76C5923}" type="presParOf" srcId="{AACFBF3E-5F39-014D-959E-FD1FECD797CC}" destId="{250AEFCE-4650-0A4D-8825-A2359E78E19E}" srcOrd="0" destOrd="0" presId="urn:microsoft.com/office/officeart/2005/8/layout/process2"/>
    <dgm:cxn modelId="{80ED1741-24CC-E74F-A614-5EB4FB451964}" type="presParOf" srcId="{077A7E1C-AC66-804A-BBA5-A93CCD40B5EB}" destId="{F4BB08A3-146A-8C4A-A137-B48C2FC03EDC}" srcOrd="8" destOrd="0" presId="urn:microsoft.com/office/officeart/2005/8/layout/process2"/>
    <dgm:cxn modelId="{083A2C3C-08B5-3948-8426-50D9FE7AA0EC}" type="presParOf" srcId="{077A7E1C-AC66-804A-BBA5-A93CCD40B5EB}" destId="{EAAC2430-528A-6548-BF94-D053D932D7EF}" srcOrd="9" destOrd="0" presId="urn:microsoft.com/office/officeart/2005/8/layout/process2"/>
    <dgm:cxn modelId="{9A586F80-70F3-B549-A419-2C2818059DD3}" type="presParOf" srcId="{EAAC2430-528A-6548-BF94-D053D932D7EF}" destId="{68845C3F-1B01-7749-BEB1-1144274D3566}" srcOrd="0" destOrd="0" presId="urn:microsoft.com/office/officeart/2005/8/layout/process2"/>
    <dgm:cxn modelId="{E736C35B-0C34-A049-B810-C78F79FDA615}" type="presParOf" srcId="{077A7E1C-AC66-804A-BBA5-A93CCD40B5EB}" destId="{94432B24-AC87-C043-8CEE-0DF81A39E713}" srcOrd="10" destOrd="0" presId="urn:microsoft.com/office/officeart/2005/8/layout/process2"/>
    <dgm:cxn modelId="{562E794B-E80A-6441-8A20-33728CD9DD63}" type="presParOf" srcId="{077A7E1C-AC66-804A-BBA5-A93CCD40B5EB}" destId="{B6E23262-0C21-DF4A-B6EC-AB873C243373}" srcOrd="11" destOrd="0" presId="urn:microsoft.com/office/officeart/2005/8/layout/process2"/>
    <dgm:cxn modelId="{008FB267-03B1-FE44-898D-43A34565D3A3}" type="presParOf" srcId="{B6E23262-0C21-DF4A-B6EC-AB873C243373}" destId="{9C959A30-DBF4-F845-969E-4319C3928715}" srcOrd="0" destOrd="0" presId="urn:microsoft.com/office/officeart/2005/8/layout/process2"/>
    <dgm:cxn modelId="{28A15CE1-3F93-294A-9073-066B8F41E495}" type="presParOf" srcId="{077A7E1C-AC66-804A-BBA5-A93CCD40B5EB}" destId="{74A932FE-67F4-A94D-ACCA-07FA09A0CE4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7D75B7-5806-ED47-8FCC-9755DD3D1FC6}" type="doc">
      <dgm:prSet loTypeId="urn:microsoft.com/office/officeart/2005/8/layout/hierarchy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89A3603-6C46-4140-ACCA-7B26FCCD46AE}">
      <dgm:prSet phldrT="[文本]"/>
      <dgm:spPr/>
      <dgm:t>
        <a:bodyPr/>
        <a:lstStyle/>
        <a:p>
          <a:r>
            <a:rPr lang="en-US" altLang="zh-CN" dirty="0"/>
            <a:t>1</a:t>
          </a:r>
          <a:endParaRPr lang="zh-CN" altLang="en-US" dirty="0"/>
        </a:p>
      </dgm:t>
    </dgm:pt>
    <dgm:pt modelId="{7F9A104C-3385-C340-86D9-17EBB2BFE07E}" type="parTrans" cxnId="{B18DE73B-181D-DC40-97F5-D88346091ED9}">
      <dgm:prSet/>
      <dgm:spPr/>
      <dgm:t>
        <a:bodyPr/>
        <a:lstStyle/>
        <a:p>
          <a:endParaRPr lang="zh-CN" altLang="en-US"/>
        </a:p>
      </dgm:t>
    </dgm:pt>
    <dgm:pt modelId="{3C38B0F1-44A0-4045-9E70-05190453203C}" type="sibTrans" cxnId="{B18DE73B-181D-DC40-97F5-D88346091ED9}">
      <dgm:prSet/>
      <dgm:spPr/>
      <dgm:t>
        <a:bodyPr/>
        <a:lstStyle/>
        <a:p>
          <a:endParaRPr lang="zh-CN" altLang="en-US"/>
        </a:p>
      </dgm:t>
    </dgm:pt>
    <dgm:pt modelId="{A15CE803-AA65-0644-B628-B463AB653F90}">
      <dgm:prSet phldrT="[文本]"/>
      <dgm:spPr/>
      <dgm:t>
        <a:bodyPr/>
        <a:lstStyle/>
        <a:p>
          <a:r>
            <a:rPr lang="en-US" altLang="zh-CN" dirty="0"/>
            <a:t>2</a:t>
          </a:r>
          <a:endParaRPr lang="zh-CN" altLang="en-US" dirty="0"/>
        </a:p>
      </dgm:t>
    </dgm:pt>
    <dgm:pt modelId="{48CCEF52-EAE0-484C-ADCC-AE73BD6FF685}" type="parTrans" cxnId="{3F8D388F-C8EA-FB4D-8E21-276F40EBA0C3}">
      <dgm:prSet/>
      <dgm:spPr/>
      <dgm:t>
        <a:bodyPr/>
        <a:lstStyle/>
        <a:p>
          <a:endParaRPr lang="zh-CN" altLang="en-US"/>
        </a:p>
      </dgm:t>
    </dgm:pt>
    <dgm:pt modelId="{EC7A2980-96DE-F54A-9253-34FE39D72373}" type="sibTrans" cxnId="{3F8D388F-C8EA-FB4D-8E21-276F40EBA0C3}">
      <dgm:prSet/>
      <dgm:spPr/>
      <dgm:t>
        <a:bodyPr/>
        <a:lstStyle/>
        <a:p>
          <a:endParaRPr lang="zh-CN" altLang="en-US"/>
        </a:p>
      </dgm:t>
    </dgm:pt>
    <dgm:pt modelId="{114B7794-282F-494F-A6B8-72AB461BC70D}">
      <dgm:prSet phldrT="[文本]"/>
      <dgm:spPr/>
      <dgm:t>
        <a:bodyPr/>
        <a:lstStyle/>
        <a:p>
          <a:r>
            <a:rPr lang="en-US" altLang="zh-CN" dirty="0"/>
            <a:t>5</a:t>
          </a:r>
          <a:endParaRPr lang="zh-CN" altLang="en-US" dirty="0"/>
        </a:p>
      </dgm:t>
    </dgm:pt>
    <dgm:pt modelId="{4D5FCB0E-52C0-6A48-9912-DDFE84D8999C}" type="parTrans" cxnId="{685FDA45-6478-F540-9838-144E51229D03}">
      <dgm:prSet/>
      <dgm:spPr/>
      <dgm:t>
        <a:bodyPr/>
        <a:lstStyle/>
        <a:p>
          <a:endParaRPr lang="zh-CN" altLang="en-US"/>
        </a:p>
      </dgm:t>
    </dgm:pt>
    <dgm:pt modelId="{01D592C7-656A-7B42-A737-3E770CE3D39B}" type="sibTrans" cxnId="{685FDA45-6478-F540-9838-144E51229D03}">
      <dgm:prSet/>
      <dgm:spPr/>
      <dgm:t>
        <a:bodyPr/>
        <a:lstStyle/>
        <a:p>
          <a:endParaRPr lang="zh-CN" altLang="en-US"/>
        </a:p>
      </dgm:t>
    </dgm:pt>
    <dgm:pt modelId="{66FA31BF-2B95-FD4F-8A85-7756BFE6E86C}">
      <dgm:prSet phldrT="[文本]"/>
      <dgm:spPr/>
      <dgm:t>
        <a:bodyPr/>
        <a:lstStyle/>
        <a:p>
          <a:r>
            <a:rPr lang="en-US" altLang="zh-CN" dirty="0"/>
            <a:t>3</a:t>
          </a:r>
          <a:endParaRPr lang="zh-CN" altLang="en-US" dirty="0"/>
        </a:p>
      </dgm:t>
    </dgm:pt>
    <dgm:pt modelId="{0C6C14B6-EAC0-A34E-B506-11AC46858EDC}" type="parTrans" cxnId="{567D499E-CA55-9241-941A-DAF2B08E74E7}">
      <dgm:prSet/>
      <dgm:spPr/>
      <dgm:t>
        <a:bodyPr/>
        <a:lstStyle/>
        <a:p>
          <a:endParaRPr lang="zh-CN" altLang="en-US"/>
        </a:p>
      </dgm:t>
    </dgm:pt>
    <dgm:pt modelId="{9D2DC625-FCBD-2641-81A3-E2D7E697477D}" type="sibTrans" cxnId="{567D499E-CA55-9241-941A-DAF2B08E74E7}">
      <dgm:prSet/>
      <dgm:spPr/>
      <dgm:t>
        <a:bodyPr/>
        <a:lstStyle/>
        <a:p>
          <a:endParaRPr lang="zh-CN" altLang="en-US"/>
        </a:p>
      </dgm:t>
    </dgm:pt>
    <dgm:pt modelId="{F3E3DA49-FE36-D848-96C5-A8397F219E99}">
      <dgm:prSet phldrT="[文本]"/>
      <dgm:spPr/>
      <dgm:t>
        <a:bodyPr/>
        <a:lstStyle/>
        <a:p>
          <a:r>
            <a:rPr lang="en-US" altLang="zh-CN" dirty="0"/>
            <a:t>6</a:t>
          </a:r>
          <a:endParaRPr lang="zh-CN" altLang="en-US" dirty="0"/>
        </a:p>
      </dgm:t>
    </dgm:pt>
    <dgm:pt modelId="{DA579270-C8DB-E441-9DE5-5D871C2D7825}" type="parTrans" cxnId="{01617117-0352-8E47-9086-3F059C0C4B0C}">
      <dgm:prSet/>
      <dgm:spPr/>
      <dgm:t>
        <a:bodyPr/>
        <a:lstStyle/>
        <a:p>
          <a:endParaRPr lang="zh-CN" altLang="en-US"/>
        </a:p>
      </dgm:t>
    </dgm:pt>
    <dgm:pt modelId="{B2368C11-E0C5-EA4D-B6D2-63777B1C13EF}" type="sibTrans" cxnId="{01617117-0352-8E47-9086-3F059C0C4B0C}">
      <dgm:prSet/>
      <dgm:spPr/>
      <dgm:t>
        <a:bodyPr/>
        <a:lstStyle/>
        <a:p>
          <a:endParaRPr lang="zh-CN" altLang="en-US"/>
        </a:p>
      </dgm:t>
    </dgm:pt>
    <dgm:pt modelId="{2B01D899-6845-574D-9D94-1B4A2B7D4CDA}">
      <dgm:prSet phldrT="[文本]"/>
      <dgm:spPr/>
      <dgm:t>
        <a:bodyPr/>
        <a:lstStyle/>
        <a:p>
          <a:r>
            <a:rPr lang="en-US" altLang="zh-CN" dirty="0"/>
            <a:t>4</a:t>
          </a:r>
          <a:endParaRPr lang="zh-CN" altLang="en-US" dirty="0"/>
        </a:p>
      </dgm:t>
    </dgm:pt>
    <dgm:pt modelId="{0CD2E5F2-C61F-EE4D-97FE-0B35F85A5C00}" type="parTrans" cxnId="{FA29D484-3144-D34E-AC80-50E379E59875}">
      <dgm:prSet/>
      <dgm:spPr/>
      <dgm:t>
        <a:bodyPr/>
        <a:lstStyle/>
        <a:p>
          <a:endParaRPr lang="zh-CN" altLang="en-US"/>
        </a:p>
      </dgm:t>
    </dgm:pt>
    <dgm:pt modelId="{C392DB4B-5242-2148-8CBA-35FCFD6FBDB9}" type="sibTrans" cxnId="{FA29D484-3144-D34E-AC80-50E379E59875}">
      <dgm:prSet/>
      <dgm:spPr/>
      <dgm:t>
        <a:bodyPr/>
        <a:lstStyle/>
        <a:p>
          <a:endParaRPr lang="zh-CN" altLang="en-US"/>
        </a:p>
      </dgm:t>
    </dgm:pt>
    <dgm:pt modelId="{21DAF8DF-0CB1-F24A-AF5B-F01C308278CD}">
      <dgm:prSet phldrT="[文本]"/>
      <dgm:spPr/>
      <dgm:t>
        <a:bodyPr/>
        <a:lstStyle/>
        <a:p>
          <a:r>
            <a:rPr lang="en-US" altLang="zh-CN" dirty="0"/>
            <a:t>9</a:t>
          </a:r>
          <a:endParaRPr lang="zh-CN" altLang="en-US" dirty="0"/>
        </a:p>
      </dgm:t>
    </dgm:pt>
    <dgm:pt modelId="{C1D5A825-08CE-2949-940C-C0C2D445A23D}" type="parTrans" cxnId="{6822EE86-2D0A-EF4C-8AA0-1C29D3F02DF5}">
      <dgm:prSet/>
      <dgm:spPr/>
      <dgm:t>
        <a:bodyPr/>
        <a:lstStyle/>
        <a:p>
          <a:endParaRPr lang="zh-CN" altLang="en-US"/>
        </a:p>
      </dgm:t>
    </dgm:pt>
    <dgm:pt modelId="{6898037F-F2A4-E347-AC8A-4B8A29453000}" type="sibTrans" cxnId="{6822EE86-2D0A-EF4C-8AA0-1C29D3F02DF5}">
      <dgm:prSet/>
      <dgm:spPr/>
      <dgm:t>
        <a:bodyPr/>
        <a:lstStyle/>
        <a:p>
          <a:endParaRPr lang="zh-CN" altLang="en-US"/>
        </a:p>
      </dgm:t>
    </dgm:pt>
    <dgm:pt modelId="{5D7E9C15-F03B-D345-908B-9D91B0DC67F2}">
      <dgm:prSet phldrT="[文本]"/>
      <dgm:spPr/>
      <dgm:t>
        <a:bodyPr/>
        <a:lstStyle/>
        <a:p>
          <a:r>
            <a:rPr lang="en-US" altLang="zh-CN" dirty="0"/>
            <a:t>10</a:t>
          </a:r>
          <a:endParaRPr lang="zh-CN" altLang="en-US" dirty="0"/>
        </a:p>
      </dgm:t>
    </dgm:pt>
    <dgm:pt modelId="{F014873F-DF49-5647-837A-20262C6B05A5}" type="parTrans" cxnId="{609063AA-709E-E44A-A5DD-78BA143B82D3}">
      <dgm:prSet/>
      <dgm:spPr/>
      <dgm:t>
        <a:bodyPr/>
        <a:lstStyle/>
        <a:p>
          <a:endParaRPr lang="zh-CN" altLang="en-US"/>
        </a:p>
      </dgm:t>
    </dgm:pt>
    <dgm:pt modelId="{A91625F1-EDA0-1442-9744-DC4CB690EFCF}" type="sibTrans" cxnId="{609063AA-709E-E44A-A5DD-78BA143B82D3}">
      <dgm:prSet/>
      <dgm:spPr/>
      <dgm:t>
        <a:bodyPr/>
        <a:lstStyle/>
        <a:p>
          <a:endParaRPr lang="zh-CN" altLang="en-US"/>
        </a:p>
      </dgm:t>
    </dgm:pt>
    <dgm:pt modelId="{53AD8C7A-9131-B943-8F91-8795290808B3}">
      <dgm:prSet phldrT="[文本]"/>
      <dgm:spPr/>
      <dgm:t>
        <a:bodyPr/>
        <a:lstStyle/>
        <a:p>
          <a:r>
            <a:rPr lang="en-US" altLang="zh-CN" dirty="0"/>
            <a:t>7</a:t>
          </a:r>
          <a:endParaRPr lang="zh-CN" altLang="en-US" dirty="0"/>
        </a:p>
      </dgm:t>
    </dgm:pt>
    <dgm:pt modelId="{F8315462-98A1-174F-932F-3C9DB2F711AC}" type="parTrans" cxnId="{28542DA6-6F54-2A4E-92EC-E0155E8C307F}">
      <dgm:prSet/>
      <dgm:spPr/>
      <dgm:t>
        <a:bodyPr/>
        <a:lstStyle/>
        <a:p>
          <a:endParaRPr lang="zh-CN" altLang="en-US"/>
        </a:p>
      </dgm:t>
    </dgm:pt>
    <dgm:pt modelId="{3F1B9C25-4D80-6543-A298-C136EA796824}" type="sibTrans" cxnId="{28542DA6-6F54-2A4E-92EC-E0155E8C307F}">
      <dgm:prSet/>
      <dgm:spPr/>
      <dgm:t>
        <a:bodyPr/>
        <a:lstStyle/>
        <a:p>
          <a:endParaRPr lang="zh-CN" altLang="en-US"/>
        </a:p>
      </dgm:t>
    </dgm:pt>
    <dgm:pt modelId="{B586A709-0F14-C447-923B-BF8C043F188E}">
      <dgm:prSet phldrT="[文本]"/>
      <dgm:spPr/>
      <dgm:t>
        <a:bodyPr/>
        <a:lstStyle/>
        <a:p>
          <a:r>
            <a:rPr lang="en-US" altLang="zh-CN" dirty="0"/>
            <a:t>8</a:t>
          </a:r>
          <a:endParaRPr lang="zh-CN" altLang="en-US" dirty="0"/>
        </a:p>
      </dgm:t>
    </dgm:pt>
    <dgm:pt modelId="{01E19F99-590D-5C41-913F-4A4F00FF925A}" type="parTrans" cxnId="{9B0F01AD-6F97-5745-9741-92EDE55C331A}">
      <dgm:prSet/>
      <dgm:spPr/>
      <dgm:t>
        <a:bodyPr/>
        <a:lstStyle/>
        <a:p>
          <a:endParaRPr lang="zh-CN" altLang="en-US"/>
        </a:p>
      </dgm:t>
    </dgm:pt>
    <dgm:pt modelId="{5DF46E8A-A4CF-2243-8CCA-DE9F7ACA2940}" type="sibTrans" cxnId="{9B0F01AD-6F97-5745-9741-92EDE55C331A}">
      <dgm:prSet/>
      <dgm:spPr/>
      <dgm:t>
        <a:bodyPr/>
        <a:lstStyle/>
        <a:p>
          <a:endParaRPr lang="zh-CN" altLang="en-US"/>
        </a:p>
      </dgm:t>
    </dgm:pt>
    <dgm:pt modelId="{8915F5A5-E891-7E49-BC30-8DD53C19C6BF}">
      <dgm:prSet phldrT="[文本]"/>
      <dgm:spPr/>
      <dgm:t>
        <a:bodyPr/>
        <a:lstStyle/>
        <a:p>
          <a:r>
            <a:rPr lang="en-US" altLang="zh-CN" dirty="0"/>
            <a:t>12</a:t>
          </a:r>
          <a:endParaRPr lang="zh-CN" altLang="en-US" dirty="0"/>
        </a:p>
      </dgm:t>
    </dgm:pt>
    <dgm:pt modelId="{53EF2778-E076-CE49-B16F-510823B4A383}" type="parTrans" cxnId="{6EF406BA-9CCB-4346-8392-B26F4C0202CF}">
      <dgm:prSet/>
      <dgm:spPr/>
      <dgm:t>
        <a:bodyPr/>
        <a:lstStyle/>
        <a:p>
          <a:endParaRPr lang="zh-CN" altLang="en-US"/>
        </a:p>
      </dgm:t>
    </dgm:pt>
    <dgm:pt modelId="{D536C71D-CCA0-9D49-8BB4-E50B2782E784}" type="sibTrans" cxnId="{6EF406BA-9CCB-4346-8392-B26F4C0202CF}">
      <dgm:prSet/>
      <dgm:spPr/>
      <dgm:t>
        <a:bodyPr/>
        <a:lstStyle/>
        <a:p>
          <a:endParaRPr lang="zh-CN" altLang="en-US"/>
        </a:p>
      </dgm:t>
    </dgm:pt>
    <dgm:pt modelId="{51B88321-6D51-C84D-9978-6B69F74891C2}">
      <dgm:prSet phldrT="[文本]"/>
      <dgm:spPr/>
      <dgm:t>
        <a:bodyPr/>
        <a:lstStyle/>
        <a:p>
          <a:r>
            <a:rPr lang="en-US" altLang="zh-CN" dirty="0"/>
            <a:t>13</a:t>
          </a:r>
          <a:endParaRPr lang="zh-CN" altLang="en-US" dirty="0"/>
        </a:p>
      </dgm:t>
    </dgm:pt>
    <dgm:pt modelId="{CF62B9BF-4F48-9646-92D7-3C04012EAE33}" type="parTrans" cxnId="{3FC3CC3B-6B99-244F-A3D3-A70152F6299F}">
      <dgm:prSet/>
      <dgm:spPr/>
      <dgm:t>
        <a:bodyPr/>
        <a:lstStyle/>
        <a:p>
          <a:endParaRPr lang="zh-CN" altLang="en-US"/>
        </a:p>
      </dgm:t>
    </dgm:pt>
    <dgm:pt modelId="{A5A14589-58CB-3549-A912-1109DD690F87}" type="sibTrans" cxnId="{3FC3CC3B-6B99-244F-A3D3-A70152F6299F}">
      <dgm:prSet/>
      <dgm:spPr/>
      <dgm:t>
        <a:bodyPr/>
        <a:lstStyle/>
        <a:p>
          <a:endParaRPr lang="zh-CN" altLang="en-US"/>
        </a:p>
      </dgm:t>
    </dgm:pt>
    <dgm:pt modelId="{894C34C6-27EE-724B-A283-A5E1FA2C3679}">
      <dgm:prSet phldrT="[文本]"/>
      <dgm:spPr/>
      <dgm:t>
        <a:bodyPr/>
        <a:lstStyle/>
        <a:p>
          <a:r>
            <a:rPr lang="en-US" altLang="zh-CN" dirty="0"/>
            <a:t>11</a:t>
          </a:r>
          <a:endParaRPr lang="zh-CN" altLang="en-US" dirty="0"/>
        </a:p>
      </dgm:t>
    </dgm:pt>
    <dgm:pt modelId="{D1137DFE-3514-BD41-863B-DA0992DCB656}" type="parTrans" cxnId="{50CA4D63-EF17-A54A-9373-4EB94F7AEF52}">
      <dgm:prSet/>
      <dgm:spPr/>
      <dgm:t>
        <a:bodyPr/>
        <a:lstStyle/>
        <a:p>
          <a:endParaRPr lang="zh-CN" altLang="en-US"/>
        </a:p>
      </dgm:t>
    </dgm:pt>
    <dgm:pt modelId="{818DAA29-5772-4145-B481-57CDA092A58C}" type="sibTrans" cxnId="{50CA4D63-EF17-A54A-9373-4EB94F7AEF52}">
      <dgm:prSet/>
      <dgm:spPr/>
      <dgm:t>
        <a:bodyPr/>
        <a:lstStyle/>
        <a:p>
          <a:endParaRPr lang="zh-CN" altLang="en-US"/>
        </a:p>
      </dgm:t>
    </dgm:pt>
    <dgm:pt modelId="{F57326ED-973F-4A40-97FA-D072CF316A5E}" type="pres">
      <dgm:prSet presAssocID="{947D75B7-5806-ED47-8FCC-9755DD3D1F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FCF0C6-62C4-D047-B5F4-EA97E145812A}" type="pres">
      <dgm:prSet presAssocID="{889A3603-6C46-4140-ACCA-7B26FCCD46AE}" presName="hierRoot1" presStyleCnt="0"/>
      <dgm:spPr/>
    </dgm:pt>
    <dgm:pt modelId="{33FD5CE6-32F0-AE43-9785-B9F02C586CEE}" type="pres">
      <dgm:prSet presAssocID="{889A3603-6C46-4140-ACCA-7B26FCCD46AE}" presName="composite" presStyleCnt="0"/>
      <dgm:spPr/>
    </dgm:pt>
    <dgm:pt modelId="{F3992AD9-1E31-CA49-86D5-061AB7203DA4}" type="pres">
      <dgm:prSet presAssocID="{889A3603-6C46-4140-ACCA-7B26FCCD46AE}" presName="background" presStyleLbl="node0" presStyleIdx="0" presStyleCnt="1"/>
      <dgm:spPr/>
    </dgm:pt>
    <dgm:pt modelId="{14A6C0C9-5F22-954D-A3A8-C5A2875000ED}" type="pres">
      <dgm:prSet presAssocID="{889A3603-6C46-4140-ACCA-7B26FCCD46AE}" presName="text" presStyleLbl="fgAcc0" presStyleIdx="0" presStyleCnt="1">
        <dgm:presLayoutVars>
          <dgm:chPref val="3"/>
        </dgm:presLayoutVars>
      </dgm:prSet>
      <dgm:spPr/>
    </dgm:pt>
    <dgm:pt modelId="{2BFEE628-E209-7548-87B1-6147BCB05231}" type="pres">
      <dgm:prSet presAssocID="{889A3603-6C46-4140-ACCA-7B26FCCD46AE}" presName="hierChild2" presStyleCnt="0"/>
      <dgm:spPr/>
    </dgm:pt>
    <dgm:pt modelId="{9382FC1D-88C3-7E44-995C-5B7EE32CF6A0}" type="pres">
      <dgm:prSet presAssocID="{48CCEF52-EAE0-484C-ADCC-AE73BD6FF685}" presName="Name10" presStyleLbl="parChTrans1D2" presStyleIdx="0" presStyleCnt="3"/>
      <dgm:spPr/>
    </dgm:pt>
    <dgm:pt modelId="{54D4875D-4673-7343-B3C9-4F161AADF70C}" type="pres">
      <dgm:prSet presAssocID="{A15CE803-AA65-0644-B628-B463AB653F90}" presName="hierRoot2" presStyleCnt="0"/>
      <dgm:spPr/>
    </dgm:pt>
    <dgm:pt modelId="{A1B0C3D1-8ABF-8D40-831E-048464C4E3F0}" type="pres">
      <dgm:prSet presAssocID="{A15CE803-AA65-0644-B628-B463AB653F90}" presName="composite2" presStyleCnt="0"/>
      <dgm:spPr/>
    </dgm:pt>
    <dgm:pt modelId="{00DB2FE0-48D5-8D40-B43D-50F0C6A476FA}" type="pres">
      <dgm:prSet presAssocID="{A15CE803-AA65-0644-B628-B463AB653F90}" presName="background2" presStyleLbl="node2" presStyleIdx="0" presStyleCnt="3"/>
      <dgm:spPr/>
    </dgm:pt>
    <dgm:pt modelId="{67213161-4664-3844-9930-7F5963D40C66}" type="pres">
      <dgm:prSet presAssocID="{A15CE803-AA65-0644-B628-B463AB653F90}" presName="text2" presStyleLbl="fgAcc2" presStyleIdx="0" presStyleCnt="3">
        <dgm:presLayoutVars>
          <dgm:chPref val="3"/>
        </dgm:presLayoutVars>
      </dgm:prSet>
      <dgm:spPr/>
    </dgm:pt>
    <dgm:pt modelId="{92F78106-84B6-244D-BAAB-260A4DF99107}" type="pres">
      <dgm:prSet presAssocID="{A15CE803-AA65-0644-B628-B463AB653F90}" presName="hierChild3" presStyleCnt="0"/>
      <dgm:spPr/>
    </dgm:pt>
    <dgm:pt modelId="{E21F84AB-1AF5-0D46-8D5E-D3CF0B4ED0EB}" type="pres">
      <dgm:prSet presAssocID="{4D5FCB0E-52C0-6A48-9912-DDFE84D8999C}" presName="Name17" presStyleLbl="parChTrans1D3" presStyleIdx="0" presStyleCnt="4"/>
      <dgm:spPr/>
    </dgm:pt>
    <dgm:pt modelId="{BF8232C5-E71C-4C48-AFFC-3986BF149D86}" type="pres">
      <dgm:prSet presAssocID="{114B7794-282F-494F-A6B8-72AB461BC70D}" presName="hierRoot3" presStyleCnt="0"/>
      <dgm:spPr/>
    </dgm:pt>
    <dgm:pt modelId="{67743593-19DA-494A-A352-8C5E605482A1}" type="pres">
      <dgm:prSet presAssocID="{114B7794-282F-494F-A6B8-72AB461BC70D}" presName="composite3" presStyleCnt="0"/>
      <dgm:spPr/>
    </dgm:pt>
    <dgm:pt modelId="{A98FD0B9-DA46-6B48-BFEC-E123EA6D2788}" type="pres">
      <dgm:prSet presAssocID="{114B7794-282F-494F-A6B8-72AB461BC70D}" presName="background3" presStyleLbl="node3" presStyleIdx="0" presStyleCnt="4"/>
      <dgm:spPr/>
    </dgm:pt>
    <dgm:pt modelId="{55951E8F-716D-7644-BCC3-D0B6A081DF1A}" type="pres">
      <dgm:prSet presAssocID="{114B7794-282F-494F-A6B8-72AB461BC70D}" presName="text3" presStyleLbl="fgAcc3" presStyleIdx="0" presStyleCnt="4">
        <dgm:presLayoutVars>
          <dgm:chPref val="3"/>
        </dgm:presLayoutVars>
      </dgm:prSet>
      <dgm:spPr/>
    </dgm:pt>
    <dgm:pt modelId="{066D2A4D-DC9E-9240-89A6-FA3B06A1C46D}" type="pres">
      <dgm:prSet presAssocID="{114B7794-282F-494F-A6B8-72AB461BC70D}" presName="hierChild4" presStyleCnt="0"/>
      <dgm:spPr/>
    </dgm:pt>
    <dgm:pt modelId="{1F49BCD0-1EE2-C541-92CD-157C855ED29D}" type="pres">
      <dgm:prSet presAssocID="{C1D5A825-08CE-2949-940C-C0C2D445A23D}" presName="Name23" presStyleLbl="parChTrans1D4" presStyleIdx="0" presStyleCnt="5"/>
      <dgm:spPr/>
    </dgm:pt>
    <dgm:pt modelId="{A3ED4CAE-7DBB-2E40-8070-032F226CF277}" type="pres">
      <dgm:prSet presAssocID="{21DAF8DF-0CB1-F24A-AF5B-F01C308278CD}" presName="hierRoot4" presStyleCnt="0"/>
      <dgm:spPr/>
    </dgm:pt>
    <dgm:pt modelId="{BA2A283D-B29E-8140-8042-CB6A5B811DE8}" type="pres">
      <dgm:prSet presAssocID="{21DAF8DF-0CB1-F24A-AF5B-F01C308278CD}" presName="composite4" presStyleCnt="0"/>
      <dgm:spPr/>
    </dgm:pt>
    <dgm:pt modelId="{0CAE57A5-5839-8542-BFD8-2F370022BE64}" type="pres">
      <dgm:prSet presAssocID="{21DAF8DF-0CB1-F24A-AF5B-F01C308278CD}" presName="background4" presStyleLbl="node4" presStyleIdx="0" presStyleCnt="5"/>
      <dgm:spPr/>
    </dgm:pt>
    <dgm:pt modelId="{A8C0FE89-F638-BA4E-930C-CEC44E49CE40}" type="pres">
      <dgm:prSet presAssocID="{21DAF8DF-0CB1-F24A-AF5B-F01C308278CD}" presName="text4" presStyleLbl="fgAcc4" presStyleIdx="0" presStyleCnt="5">
        <dgm:presLayoutVars>
          <dgm:chPref val="3"/>
        </dgm:presLayoutVars>
      </dgm:prSet>
      <dgm:spPr/>
    </dgm:pt>
    <dgm:pt modelId="{25363942-24CA-1A44-8650-909501593F17}" type="pres">
      <dgm:prSet presAssocID="{21DAF8DF-0CB1-F24A-AF5B-F01C308278CD}" presName="hierChild5" presStyleCnt="0"/>
      <dgm:spPr/>
    </dgm:pt>
    <dgm:pt modelId="{8C9963B8-7FFB-1344-97A8-2083F56816AB}" type="pres">
      <dgm:prSet presAssocID="{0C6C14B6-EAC0-A34E-B506-11AC46858EDC}" presName="Name10" presStyleLbl="parChTrans1D2" presStyleIdx="1" presStyleCnt="3"/>
      <dgm:spPr/>
    </dgm:pt>
    <dgm:pt modelId="{6A483AC4-76E8-EB45-949A-343BEB4EAE71}" type="pres">
      <dgm:prSet presAssocID="{66FA31BF-2B95-FD4F-8A85-7756BFE6E86C}" presName="hierRoot2" presStyleCnt="0"/>
      <dgm:spPr/>
    </dgm:pt>
    <dgm:pt modelId="{D5C85872-57D0-2D4F-9B45-D43369ADA1E0}" type="pres">
      <dgm:prSet presAssocID="{66FA31BF-2B95-FD4F-8A85-7756BFE6E86C}" presName="composite2" presStyleCnt="0"/>
      <dgm:spPr/>
    </dgm:pt>
    <dgm:pt modelId="{70097E9D-5887-4347-891D-5B13830CDF93}" type="pres">
      <dgm:prSet presAssocID="{66FA31BF-2B95-FD4F-8A85-7756BFE6E86C}" presName="background2" presStyleLbl="node2" presStyleIdx="1" presStyleCnt="3"/>
      <dgm:spPr/>
    </dgm:pt>
    <dgm:pt modelId="{4DC1DAC7-8388-914D-9849-F2C2DA98A3A8}" type="pres">
      <dgm:prSet presAssocID="{66FA31BF-2B95-FD4F-8A85-7756BFE6E86C}" presName="text2" presStyleLbl="fgAcc2" presStyleIdx="1" presStyleCnt="3">
        <dgm:presLayoutVars>
          <dgm:chPref val="3"/>
        </dgm:presLayoutVars>
      </dgm:prSet>
      <dgm:spPr/>
    </dgm:pt>
    <dgm:pt modelId="{FA15251A-4D91-A74F-819C-8094F02DA473}" type="pres">
      <dgm:prSet presAssocID="{66FA31BF-2B95-FD4F-8A85-7756BFE6E86C}" presName="hierChild3" presStyleCnt="0"/>
      <dgm:spPr/>
    </dgm:pt>
    <dgm:pt modelId="{BE967C6E-2832-F64B-A117-23ED1097DBC3}" type="pres">
      <dgm:prSet presAssocID="{DA579270-C8DB-E441-9DE5-5D871C2D7825}" presName="Name17" presStyleLbl="parChTrans1D3" presStyleIdx="1" presStyleCnt="4"/>
      <dgm:spPr/>
    </dgm:pt>
    <dgm:pt modelId="{FBB570A3-4831-7E4B-8CEF-7D4228930824}" type="pres">
      <dgm:prSet presAssocID="{F3E3DA49-FE36-D848-96C5-A8397F219E99}" presName="hierRoot3" presStyleCnt="0"/>
      <dgm:spPr/>
    </dgm:pt>
    <dgm:pt modelId="{A7E2BC97-1B22-FE48-99F3-96FE9B3C4578}" type="pres">
      <dgm:prSet presAssocID="{F3E3DA49-FE36-D848-96C5-A8397F219E99}" presName="composite3" presStyleCnt="0"/>
      <dgm:spPr/>
    </dgm:pt>
    <dgm:pt modelId="{6E671340-DA5E-1B46-BDA0-C35037081F0F}" type="pres">
      <dgm:prSet presAssocID="{F3E3DA49-FE36-D848-96C5-A8397F219E99}" presName="background3" presStyleLbl="node3" presStyleIdx="1" presStyleCnt="4"/>
      <dgm:spPr/>
    </dgm:pt>
    <dgm:pt modelId="{D55AA851-3920-1D45-9851-21EACE3FBE20}" type="pres">
      <dgm:prSet presAssocID="{F3E3DA49-FE36-D848-96C5-A8397F219E99}" presName="text3" presStyleLbl="fgAcc3" presStyleIdx="1" presStyleCnt="4">
        <dgm:presLayoutVars>
          <dgm:chPref val="3"/>
        </dgm:presLayoutVars>
      </dgm:prSet>
      <dgm:spPr/>
    </dgm:pt>
    <dgm:pt modelId="{8B53BC9E-9CA8-EF4E-BC11-38A74BF5D01C}" type="pres">
      <dgm:prSet presAssocID="{F3E3DA49-FE36-D848-96C5-A8397F219E99}" presName="hierChild4" presStyleCnt="0"/>
      <dgm:spPr/>
    </dgm:pt>
    <dgm:pt modelId="{3A7E6AF3-DA09-8E45-A91F-E73F76F6817C}" type="pres">
      <dgm:prSet presAssocID="{F014873F-DF49-5647-837A-20262C6B05A5}" presName="Name23" presStyleLbl="parChTrans1D4" presStyleIdx="1" presStyleCnt="5"/>
      <dgm:spPr/>
    </dgm:pt>
    <dgm:pt modelId="{688CFBE9-025D-7846-BC57-9B178D894DFE}" type="pres">
      <dgm:prSet presAssocID="{5D7E9C15-F03B-D345-908B-9D91B0DC67F2}" presName="hierRoot4" presStyleCnt="0"/>
      <dgm:spPr/>
    </dgm:pt>
    <dgm:pt modelId="{5581DBC9-8921-5341-876A-526E6573CC99}" type="pres">
      <dgm:prSet presAssocID="{5D7E9C15-F03B-D345-908B-9D91B0DC67F2}" presName="composite4" presStyleCnt="0"/>
      <dgm:spPr/>
    </dgm:pt>
    <dgm:pt modelId="{2A69A6D4-E963-954F-85CE-6EF9BA828C44}" type="pres">
      <dgm:prSet presAssocID="{5D7E9C15-F03B-D345-908B-9D91B0DC67F2}" presName="background4" presStyleLbl="node4" presStyleIdx="1" presStyleCnt="5"/>
      <dgm:spPr/>
    </dgm:pt>
    <dgm:pt modelId="{62F8DA97-58F9-AC47-9A6B-FD4DAD63BEB0}" type="pres">
      <dgm:prSet presAssocID="{5D7E9C15-F03B-D345-908B-9D91B0DC67F2}" presName="text4" presStyleLbl="fgAcc4" presStyleIdx="1" presStyleCnt="5">
        <dgm:presLayoutVars>
          <dgm:chPref val="3"/>
        </dgm:presLayoutVars>
      </dgm:prSet>
      <dgm:spPr/>
    </dgm:pt>
    <dgm:pt modelId="{A9BDA1D7-734D-0A4B-AF63-6DF63BFF96D1}" type="pres">
      <dgm:prSet presAssocID="{5D7E9C15-F03B-D345-908B-9D91B0DC67F2}" presName="hierChild5" presStyleCnt="0"/>
      <dgm:spPr/>
    </dgm:pt>
    <dgm:pt modelId="{701C61F6-512C-314C-B39D-774AF4952888}" type="pres">
      <dgm:prSet presAssocID="{0CD2E5F2-C61F-EE4D-97FE-0B35F85A5C00}" presName="Name10" presStyleLbl="parChTrans1D2" presStyleIdx="2" presStyleCnt="3"/>
      <dgm:spPr/>
    </dgm:pt>
    <dgm:pt modelId="{A396466F-75FB-AA4C-B53B-EA67AB27AC86}" type="pres">
      <dgm:prSet presAssocID="{2B01D899-6845-574D-9D94-1B4A2B7D4CDA}" presName="hierRoot2" presStyleCnt="0"/>
      <dgm:spPr/>
    </dgm:pt>
    <dgm:pt modelId="{53E361CD-CEDC-A24F-8FCE-61B0384C38BF}" type="pres">
      <dgm:prSet presAssocID="{2B01D899-6845-574D-9D94-1B4A2B7D4CDA}" presName="composite2" presStyleCnt="0"/>
      <dgm:spPr/>
    </dgm:pt>
    <dgm:pt modelId="{632D786C-E285-E145-BAD7-A4D8FB748D7E}" type="pres">
      <dgm:prSet presAssocID="{2B01D899-6845-574D-9D94-1B4A2B7D4CDA}" presName="background2" presStyleLbl="node2" presStyleIdx="2" presStyleCnt="3"/>
      <dgm:spPr/>
    </dgm:pt>
    <dgm:pt modelId="{B87F683A-EE48-B142-93DD-ECA99B9AF62A}" type="pres">
      <dgm:prSet presAssocID="{2B01D899-6845-574D-9D94-1B4A2B7D4CDA}" presName="text2" presStyleLbl="fgAcc2" presStyleIdx="2" presStyleCnt="3">
        <dgm:presLayoutVars>
          <dgm:chPref val="3"/>
        </dgm:presLayoutVars>
      </dgm:prSet>
      <dgm:spPr/>
    </dgm:pt>
    <dgm:pt modelId="{689894B5-6E1A-FB48-83CA-5683D0632F19}" type="pres">
      <dgm:prSet presAssocID="{2B01D899-6845-574D-9D94-1B4A2B7D4CDA}" presName="hierChild3" presStyleCnt="0"/>
      <dgm:spPr/>
    </dgm:pt>
    <dgm:pt modelId="{11144CE2-FE9C-B847-B3A8-4C5702CB9324}" type="pres">
      <dgm:prSet presAssocID="{F8315462-98A1-174F-932F-3C9DB2F711AC}" presName="Name17" presStyleLbl="parChTrans1D3" presStyleIdx="2" presStyleCnt="4"/>
      <dgm:spPr/>
    </dgm:pt>
    <dgm:pt modelId="{FE402A56-0290-BC44-B4B5-26DECAD60678}" type="pres">
      <dgm:prSet presAssocID="{53AD8C7A-9131-B943-8F91-8795290808B3}" presName="hierRoot3" presStyleCnt="0"/>
      <dgm:spPr/>
    </dgm:pt>
    <dgm:pt modelId="{D316977B-849A-844F-9EDD-0AF2E52C342B}" type="pres">
      <dgm:prSet presAssocID="{53AD8C7A-9131-B943-8F91-8795290808B3}" presName="composite3" presStyleCnt="0"/>
      <dgm:spPr/>
    </dgm:pt>
    <dgm:pt modelId="{AE5A52EA-5768-E84C-A3B7-5EEAFC44EB0A}" type="pres">
      <dgm:prSet presAssocID="{53AD8C7A-9131-B943-8F91-8795290808B3}" presName="background3" presStyleLbl="node3" presStyleIdx="2" presStyleCnt="4"/>
      <dgm:spPr/>
    </dgm:pt>
    <dgm:pt modelId="{5CB91F5E-9B2C-454B-8A95-189C25617581}" type="pres">
      <dgm:prSet presAssocID="{53AD8C7A-9131-B943-8F91-8795290808B3}" presName="text3" presStyleLbl="fgAcc3" presStyleIdx="2" presStyleCnt="4">
        <dgm:presLayoutVars>
          <dgm:chPref val="3"/>
        </dgm:presLayoutVars>
      </dgm:prSet>
      <dgm:spPr/>
    </dgm:pt>
    <dgm:pt modelId="{FE80AF1B-6CE6-AC44-B9B8-48B7E6547AF2}" type="pres">
      <dgm:prSet presAssocID="{53AD8C7A-9131-B943-8F91-8795290808B3}" presName="hierChild4" presStyleCnt="0"/>
      <dgm:spPr/>
    </dgm:pt>
    <dgm:pt modelId="{2C5C9556-D895-3F46-8DE7-6EDF14DC0ABE}" type="pres">
      <dgm:prSet presAssocID="{D1137DFE-3514-BD41-863B-DA0992DCB656}" presName="Name23" presStyleLbl="parChTrans1D4" presStyleIdx="2" presStyleCnt="5"/>
      <dgm:spPr/>
    </dgm:pt>
    <dgm:pt modelId="{E0DCA96F-CFA0-CC45-AFE9-AF0A77693D32}" type="pres">
      <dgm:prSet presAssocID="{894C34C6-27EE-724B-A283-A5E1FA2C3679}" presName="hierRoot4" presStyleCnt="0"/>
      <dgm:spPr/>
    </dgm:pt>
    <dgm:pt modelId="{BBAFE13F-405A-054F-B84E-690BF5A8EF1F}" type="pres">
      <dgm:prSet presAssocID="{894C34C6-27EE-724B-A283-A5E1FA2C3679}" presName="composite4" presStyleCnt="0"/>
      <dgm:spPr/>
    </dgm:pt>
    <dgm:pt modelId="{A8A59781-C82A-8D44-8A5B-7559BA341A0A}" type="pres">
      <dgm:prSet presAssocID="{894C34C6-27EE-724B-A283-A5E1FA2C3679}" presName="background4" presStyleLbl="node4" presStyleIdx="2" presStyleCnt="5"/>
      <dgm:spPr/>
    </dgm:pt>
    <dgm:pt modelId="{2D104896-5B51-1F48-8FB2-27FCBB3DE10B}" type="pres">
      <dgm:prSet presAssocID="{894C34C6-27EE-724B-A283-A5E1FA2C3679}" presName="text4" presStyleLbl="fgAcc4" presStyleIdx="2" presStyleCnt="5">
        <dgm:presLayoutVars>
          <dgm:chPref val="3"/>
        </dgm:presLayoutVars>
      </dgm:prSet>
      <dgm:spPr/>
    </dgm:pt>
    <dgm:pt modelId="{E6E0CD6E-0557-EB45-B141-0C149ACAED84}" type="pres">
      <dgm:prSet presAssocID="{894C34C6-27EE-724B-A283-A5E1FA2C3679}" presName="hierChild5" presStyleCnt="0"/>
      <dgm:spPr/>
    </dgm:pt>
    <dgm:pt modelId="{B147CACA-A901-5C41-87CB-F613D078E425}" type="pres">
      <dgm:prSet presAssocID="{01E19F99-590D-5C41-913F-4A4F00FF925A}" presName="Name17" presStyleLbl="parChTrans1D3" presStyleIdx="3" presStyleCnt="4"/>
      <dgm:spPr/>
    </dgm:pt>
    <dgm:pt modelId="{D64744FE-B835-4C4F-B8A6-A291C083F36F}" type="pres">
      <dgm:prSet presAssocID="{B586A709-0F14-C447-923B-BF8C043F188E}" presName="hierRoot3" presStyleCnt="0"/>
      <dgm:spPr/>
    </dgm:pt>
    <dgm:pt modelId="{BECF0D4D-BE00-224C-B021-FE36EAB94CBB}" type="pres">
      <dgm:prSet presAssocID="{B586A709-0F14-C447-923B-BF8C043F188E}" presName="composite3" presStyleCnt="0"/>
      <dgm:spPr/>
    </dgm:pt>
    <dgm:pt modelId="{FD431D6A-F919-134F-B856-32AB19842909}" type="pres">
      <dgm:prSet presAssocID="{B586A709-0F14-C447-923B-BF8C043F188E}" presName="background3" presStyleLbl="node3" presStyleIdx="3" presStyleCnt="4"/>
      <dgm:spPr/>
    </dgm:pt>
    <dgm:pt modelId="{47E7B5E5-6865-F844-B6E7-9EA1F5C54C74}" type="pres">
      <dgm:prSet presAssocID="{B586A709-0F14-C447-923B-BF8C043F188E}" presName="text3" presStyleLbl="fgAcc3" presStyleIdx="3" presStyleCnt="4">
        <dgm:presLayoutVars>
          <dgm:chPref val="3"/>
        </dgm:presLayoutVars>
      </dgm:prSet>
      <dgm:spPr/>
    </dgm:pt>
    <dgm:pt modelId="{6BCE5DD0-1A45-8841-BBC6-6D9BF25A3EED}" type="pres">
      <dgm:prSet presAssocID="{B586A709-0F14-C447-923B-BF8C043F188E}" presName="hierChild4" presStyleCnt="0"/>
      <dgm:spPr/>
    </dgm:pt>
    <dgm:pt modelId="{EC6115A9-A49A-7B4F-8D11-29791886F4FA}" type="pres">
      <dgm:prSet presAssocID="{53EF2778-E076-CE49-B16F-510823B4A383}" presName="Name23" presStyleLbl="parChTrans1D4" presStyleIdx="3" presStyleCnt="5"/>
      <dgm:spPr/>
    </dgm:pt>
    <dgm:pt modelId="{D696BF9E-F65D-354A-99C8-4951C54D403B}" type="pres">
      <dgm:prSet presAssocID="{8915F5A5-E891-7E49-BC30-8DD53C19C6BF}" presName="hierRoot4" presStyleCnt="0"/>
      <dgm:spPr/>
    </dgm:pt>
    <dgm:pt modelId="{E9E51868-47AA-D041-A1D7-398431BCE772}" type="pres">
      <dgm:prSet presAssocID="{8915F5A5-E891-7E49-BC30-8DD53C19C6BF}" presName="composite4" presStyleCnt="0"/>
      <dgm:spPr/>
    </dgm:pt>
    <dgm:pt modelId="{8AC97CC5-9234-0746-A407-8243C903B604}" type="pres">
      <dgm:prSet presAssocID="{8915F5A5-E891-7E49-BC30-8DD53C19C6BF}" presName="background4" presStyleLbl="node4" presStyleIdx="3" presStyleCnt="5"/>
      <dgm:spPr/>
    </dgm:pt>
    <dgm:pt modelId="{CE47097B-C615-9045-9332-4F4DC2FE66D2}" type="pres">
      <dgm:prSet presAssocID="{8915F5A5-E891-7E49-BC30-8DD53C19C6BF}" presName="text4" presStyleLbl="fgAcc4" presStyleIdx="3" presStyleCnt="5">
        <dgm:presLayoutVars>
          <dgm:chPref val="3"/>
        </dgm:presLayoutVars>
      </dgm:prSet>
      <dgm:spPr/>
    </dgm:pt>
    <dgm:pt modelId="{15C937F9-367B-5946-A75A-4D9DAD170995}" type="pres">
      <dgm:prSet presAssocID="{8915F5A5-E891-7E49-BC30-8DD53C19C6BF}" presName="hierChild5" presStyleCnt="0"/>
      <dgm:spPr/>
    </dgm:pt>
    <dgm:pt modelId="{9539C532-F111-AA48-9CBB-D993477F112D}" type="pres">
      <dgm:prSet presAssocID="{CF62B9BF-4F48-9646-92D7-3C04012EAE33}" presName="Name23" presStyleLbl="parChTrans1D4" presStyleIdx="4" presStyleCnt="5"/>
      <dgm:spPr/>
    </dgm:pt>
    <dgm:pt modelId="{D48B41B6-0B7B-454A-9D90-5919FBDD01D0}" type="pres">
      <dgm:prSet presAssocID="{51B88321-6D51-C84D-9978-6B69F74891C2}" presName="hierRoot4" presStyleCnt="0"/>
      <dgm:spPr/>
    </dgm:pt>
    <dgm:pt modelId="{7CB12561-3AF1-BB4A-9FD5-93E10424CCAE}" type="pres">
      <dgm:prSet presAssocID="{51B88321-6D51-C84D-9978-6B69F74891C2}" presName="composite4" presStyleCnt="0"/>
      <dgm:spPr/>
    </dgm:pt>
    <dgm:pt modelId="{CC731731-3A55-EA47-ADF4-2499C35104EA}" type="pres">
      <dgm:prSet presAssocID="{51B88321-6D51-C84D-9978-6B69F74891C2}" presName="background4" presStyleLbl="node4" presStyleIdx="4" presStyleCnt="5"/>
      <dgm:spPr/>
    </dgm:pt>
    <dgm:pt modelId="{EDF1D7D1-60A8-5C4A-8DD3-CD23398CCE96}" type="pres">
      <dgm:prSet presAssocID="{51B88321-6D51-C84D-9978-6B69F74891C2}" presName="text4" presStyleLbl="fgAcc4" presStyleIdx="4" presStyleCnt="5">
        <dgm:presLayoutVars>
          <dgm:chPref val="3"/>
        </dgm:presLayoutVars>
      </dgm:prSet>
      <dgm:spPr/>
    </dgm:pt>
    <dgm:pt modelId="{5E4E3A82-67CA-E14A-8C7F-8F76554EF1FF}" type="pres">
      <dgm:prSet presAssocID="{51B88321-6D51-C84D-9978-6B69F74891C2}" presName="hierChild5" presStyleCnt="0"/>
      <dgm:spPr/>
    </dgm:pt>
  </dgm:ptLst>
  <dgm:cxnLst>
    <dgm:cxn modelId="{EA50090B-2F8A-C441-95C7-725BED2E9C86}" type="presOf" srcId="{2B01D899-6845-574D-9D94-1B4A2B7D4CDA}" destId="{B87F683A-EE48-B142-93DD-ECA99B9AF62A}" srcOrd="0" destOrd="0" presId="urn:microsoft.com/office/officeart/2005/8/layout/hierarchy1"/>
    <dgm:cxn modelId="{01617117-0352-8E47-9086-3F059C0C4B0C}" srcId="{66FA31BF-2B95-FD4F-8A85-7756BFE6E86C}" destId="{F3E3DA49-FE36-D848-96C5-A8397F219E99}" srcOrd="0" destOrd="0" parTransId="{DA579270-C8DB-E441-9DE5-5D871C2D7825}" sibTransId="{B2368C11-E0C5-EA4D-B6D2-63777B1C13EF}"/>
    <dgm:cxn modelId="{C22A9327-06C8-AD4E-B6C5-C75DF7EA8526}" type="presOf" srcId="{51B88321-6D51-C84D-9978-6B69F74891C2}" destId="{EDF1D7D1-60A8-5C4A-8DD3-CD23398CCE96}" srcOrd="0" destOrd="0" presId="urn:microsoft.com/office/officeart/2005/8/layout/hierarchy1"/>
    <dgm:cxn modelId="{BA0FEF2E-BCAC-A942-97A6-2D4F124DC493}" type="presOf" srcId="{F8315462-98A1-174F-932F-3C9DB2F711AC}" destId="{11144CE2-FE9C-B847-B3A8-4C5702CB9324}" srcOrd="0" destOrd="0" presId="urn:microsoft.com/office/officeart/2005/8/layout/hierarchy1"/>
    <dgm:cxn modelId="{3FC3CC3B-6B99-244F-A3D3-A70152F6299F}" srcId="{B586A709-0F14-C447-923B-BF8C043F188E}" destId="{51B88321-6D51-C84D-9978-6B69F74891C2}" srcOrd="1" destOrd="0" parTransId="{CF62B9BF-4F48-9646-92D7-3C04012EAE33}" sibTransId="{A5A14589-58CB-3549-A912-1109DD690F87}"/>
    <dgm:cxn modelId="{B18DE73B-181D-DC40-97F5-D88346091ED9}" srcId="{947D75B7-5806-ED47-8FCC-9755DD3D1FC6}" destId="{889A3603-6C46-4140-ACCA-7B26FCCD46AE}" srcOrd="0" destOrd="0" parTransId="{7F9A104C-3385-C340-86D9-17EBB2BFE07E}" sibTransId="{3C38B0F1-44A0-4045-9E70-05190453203C}"/>
    <dgm:cxn modelId="{EB82843E-FA95-0F4B-BCCA-F3876C3D16A1}" type="presOf" srcId="{C1D5A825-08CE-2949-940C-C0C2D445A23D}" destId="{1F49BCD0-1EE2-C541-92CD-157C855ED29D}" srcOrd="0" destOrd="0" presId="urn:microsoft.com/office/officeart/2005/8/layout/hierarchy1"/>
    <dgm:cxn modelId="{78942240-AC5B-A849-A981-F2F906D5C274}" type="presOf" srcId="{53EF2778-E076-CE49-B16F-510823B4A383}" destId="{EC6115A9-A49A-7B4F-8D11-29791886F4FA}" srcOrd="0" destOrd="0" presId="urn:microsoft.com/office/officeart/2005/8/layout/hierarchy1"/>
    <dgm:cxn modelId="{685FDA45-6478-F540-9838-144E51229D03}" srcId="{A15CE803-AA65-0644-B628-B463AB653F90}" destId="{114B7794-282F-494F-A6B8-72AB461BC70D}" srcOrd="0" destOrd="0" parTransId="{4D5FCB0E-52C0-6A48-9912-DDFE84D8999C}" sibTransId="{01D592C7-656A-7B42-A737-3E770CE3D39B}"/>
    <dgm:cxn modelId="{64BA6746-847A-1344-9D08-29298A460ECB}" type="presOf" srcId="{D1137DFE-3514-BD41-863B-DA0992DCB656}" destId="{2C5C9556-D895-3F46-8DE7-6EDF14DC0ABE}" srcOrd="0" destOrd="0" presId="urn:microsoft.com/office/officeart/2005/8/layout/hierarchy1"/>
    <dgm:cxn modelId="{D776C154-E3D4-A642-A4B8-AB7BDBF8929A}" type="presOf" srcId="{A15CE803-AA65-0644-B628-B463AB653F90}" destId="{67213161-4664-3844-9930-7F5963D40C66}" srcOrd="0" destOrd="0" presId="urn:microsoft.com/office/officeart/2005/8/layout/hierarchy1"/>
    <dgm:cxn modelId="{50CA4D63-EF17-A54A-9373-4EB94F7AEF52}" srcId="{53AD8C7A-9131-B943-8F91-8795290808B3}" destId="{894C34C6-27EE-724B-A283-A5E1FA2C3679}" srcOrd="0" destOrd="0" parTransId="{D1137DFE-3514-BD41-863B-DA0992DCB656}" sibTransId="{818DAA29-5772-4145-B481-57CDA092A58C}"/>
    <dgm:cxn modelId="{583F3364-3B2B-9B4D-BB71-D81FF9DD6015}" type="presOf" srcId="{B586A709-0F14-C447-923B-BF8C043F188E}" destId="{47E7B5E5-6865-F844-B6E7-9EA1F5C54C74}" srcOrd="0" destOrd="0" presId="urn:microsoft.com/office/officeart/2005/8/layout/hierarchy1"/>
    <dgm:cxn modelId="{B1287569-FDBF-5142-BF87-6BC79E2469AF}" type="presOf" srcId="{4D5FCB0E-52C0-6A48-9912-DDFE84D8999C}" destId="{E21F84AB-1AF5-0D46-8D5E-D3CF0B4ED0EB}" srcOrd="0" destOrd="0" presId="urn:microsoft.com/office/officeart/2005/8/layout/hierarchy1"/>
    <dgm:cxn modelId="{46A1026B-750C-2240-B4B0-375A951F4980}" type="presOf" srcId="{894C34C6-27EE-724B-A283-A5E1FA2C3679}" destId="{2D104896-5B51-1F48-8FB2-27FCBB3DE10B}" srcOrd="0" destOrd="0" presId="urn:microsoft.com/office/officeart/2005/8/layout/hierarchy1"/>
    <dgm:cxn modelId="{A2CA4082-F4E0-264A-A8AE-E036F7C5000F}" type="presOf" srcId="{114B7794-282F-494F-A6B8-72AB461BC70D}" destId="{55951E8F-716D-7644-BCC3-D0B6A081DF1A}" srcOrd="0" destOrd="0" presId="urn:microsoft.com/office/officeart/2005/8/layout/hierarchy1"/>
    <dgm:cxn modelId="{FA29D484-3144-D34E-AC80-50E379E59875}" srcId="{889A3603-6C46-4140-ACCA-7B26FCCD46AE}" destId="{2B01D899-6845-574D-9D94-1B4A2B7D4CDA}" srcOrd="2" destOrd="0" parTransId="{0CD2E5F2-C61F-EE4D-97FE-0B35F85A5C00}" sibTransId="{C392DB4B-5242-2148-8CBA-35FCFD6FBDB9}"/>
    <dgm:cxn modelId="{A3C08985-050E-F644-85B5-802651E55498}" type="presOf" srcId="{48CCEF52-EAE0-484C-ADCC-AE73BD6FF685}" destId="{9382FC1D-88C3-7E44-995C-5B7EE32CF6A0}" srcOrd="0" destOrd="0" presId="urn:microsoft.com/office/officeart/2005/8/layout/hierarchy1"/>
    <dgm:cxn modelId="{6822EE86-2D0A-EF4C-8AA0-1C29D3F02DF5}" srcId="{114B7794-282F-494F-A6B8-72AB461BC70D}" destId="{21DAF8DF-0CB1-F24A-AF5B-F01C308278CD}" srcOrd="0" destOrd="0" parTransId="{C1D5A825-08CE-2949-940C-C0C2D445A23D}" sibTransId="{6898037F-F2A4-E347-AC8A-4B8A29453000}"/>
    <dgm:cxn modelId="{3F8D388F-C8EA-FB4D-8E21-276F40EBA0C3}" srcId="{889A3603-6C46-4140-ACCA-7B26FCCD46AE}" destId="{A15CE803-AA65-0644-B628-B463AB653F90}" srcOrd="0" destOrd="0" parTransId="{48CCEF52-EAE0-484C-ADCC-AE73BD6FF685}" sibTransId="{EC7A2980-96DE-F54A-9253-34FE39D72373}"/>
    <dgm:cxn modelId="{B1AB8896-198C-3F4F-80A3-EF7BAEA95A6B}" type="presOf" srcId="{F014873F-DF49-5647-837A-20262C6B05A5}" destId="{3A7E6AF3-DA09-8E45-A91F-E73F76F6817C}" srcOrd="0" destOrd="0" presId="urn:microsoft.com/office/officeart/2005/8/layout/hierarchy1"/>
    <dgm:cxn modelId="{567D499E-CA55-9241-941A-DAF2B08E74E7}" srcId="{889A3603-6C46-4140-ACCA-7B26FCCD46AE}" destId="{66FA31BF-2B95-FD4F-8A85-7756BFE6E86C}" srcOrd="1" destOrd="0" parTransId="{0C6C14B6-EAC0-A34E-B506-11AC46858EDC}" sibTransId="{9D2DC625-FCBD-2641-81A3-E2D7E697477D}"/>
    <dgm:cxn modelId="{28542DA6-6F54-2A4E-92EC-E0155E8C307F}" srcId="{2B01D899-6845-574D-9D94-1B4A2B7D4CDA}" destId="{53AD8C7A-9131-B943-8F91-8795290808B3}" srcOrd="0" destOrd="0" parTransId="{F8315462-98A1-174F-932F-3C9DB2F711AC}" sibTransId="{3F1B9C25-4D80-6543-A298-C136EA796824}"/>
    <dgm:cxn modelId="{E57355AA-E979-364B-9EE8-60DBFA872ED5}" type="presOf" srcId="{889A3603-6C46-4140-ACCA-7B26FCCD46AE}" destId="{14A6C0C9-5F22-954D-A3A8-C5A2875000ED}" srcOrd="0" destOrd="0" presId="urn:microsoft.com/office/officeart/2005/8/layout/hierarchy1"/>
    <dgm:cxn modelId="{609063AA-709E-E44A-A5DD-78BA143B82D3}" srcId="{F3E3DA49-FE36-D848-96C5-A8397F219E99}" destId="{5D7E9C15-F03B-D345-908B-9D91B0DC67F2}" srcOrd="0" destOrd="0" parTransId="{F014873F-DF49-5647-837A-20262C6B05A5}" sibTransId="{A91625F1-EDA0-1442-9744-DC4CB690EFCF}"/>
    <dgm:cxn modelId="{9B0F01AD-6F97-5745-9741-92EDE55C331A}" srcId="{2B01D899-6845-574D-9D94-1B4A2B7D4CDA}" destId="{B586A709-0F14-C447-923B-BF8C043F188E}" srcOrd="1" destOrd="0" parTransId="{01E19F99-590D-5C41-913F-4A4F00FF925A}" sibTransId="{5DF46E8A-A4CF-2243-8CCA-DE9F7ACA2940}"/>
    <dgm:cxn modelId="{FD4AFAAD-6052-EE45-8BC0-9E9DFA5464B7}" type="presOf" srcId="{66FA31BF-2B95-FD4F-8A85-7756BFE6E86C}" destId="{4DC1DAC7-8388-914D-9849-F2C2DA98A3A8}" srcOrd="0" destOrd="0" presId="urn:microsoft.com/office/officeart/2005/8/layout/hierarchy1"/>
    <dgm:cxn modelId="{6EF406BA-9CCB-4346-8392-B26F4C0202CF}" srcId="{B586A709-0F14-C447-923B-BF8C043F188E}" destId="{8915F5A5-E891-7E49-BC30-8DD53C19C6BF}" srcOrd="0" destOrd="0" parTransId="{53EF2778-E076-CE49-B16F-510823B4A383}" sibTransId="{D536C71D-CCA0-9D49-8BB4-E50B2782E784}"/>
    <dgm:cxn modelId="{8CD637C1-A9D5-794E-ABCC-A8B0E6E4DA56}" type="presOf" srcId="{CF62B9BF-4F48-9646-92D7-3C04012EAE33}" destId="{9539C532-F111-AA48-9CBB-D993477F112D}" srcOrd="0" destOrd="0" presId="urn:microsoft.com/office/officeart/2005/8/layout/hierarchy1"/>
    <dgm:cxn modelId="{A97DBFCC-7A75-634E-97FD-A22E2BD88084}" type="presOf" srcId="{0CD2E5F2-C61F-EE4D-97FE-0B35F85A5C00}" destId="{701C61F6-512C-314C-B39D-774AF4952888}" srcOrd="0" destOrd="0" presId="urn:microsoft.com/office/officeart/2005/8/layout/hierarchy1"/>
    <dgm:cxn modelId="{1B34E0D0-DDDA-1942-A90C-5AAC0A6F075A}" type="presOf" srcId="{947D75B7-5806-ED47-8FCC-9755DD3D1FC6}" destId="{F57326ED-973F-4A40-97FA-D072CF316A5E}" srcOrd="0" destOrd="0" presId="urn:microsoft.com/office/officeart/2005/8/layout/hierarchy1"/>
    <dgm:cxn modelId="{1B60CAD1-5679-9E40-B320-9C52584563BB}" type="presOf" srcId="{5D7E9C15-F03B-D345-908B-9D91B0DC67F2}" destId="{62F8DA97-58F9-AC47-9A6B-FD4DAD63BEB0}" srcOrd="0" destOrd="0" presId="urn:microsoft.com/office/officeart/2005/8/layout/hierarchy1"/>
    <dgm:cxn modelId="{186446D4-D956-0947-8A1B-A6594F4116D7}" type="presOf" srcId="{DA579270-C8DB-E441-9DE5-5D871C2D7825}" destId="{BE967C6E-2832-F64B-A117-23ED1097DBC3}" srcOrd="0" destOrd="0" presId="urn:microsoft.com/office/officeart/2005/8/layout/hierarchy1"/>
    <dgm:cxn modelId="{AEBE53E7-F61F-A042-8B1F-3E52C0FAF7B0}" type="presOf" srcId="{53AD8C7A-9131-B943-8F91-8795290808B3}" destId="{5CB91F5E-9B2C-454B-8A95-189C25617581}" srcOrd="0" destOrd="0" presId="urn:microsoft.com/office/officeart/2005/8/layout/hierarchy1"/>
    <dgm:cxn modelId="{DCB23DEC-A265-F647-B6AC-18E69418280D}" type="presOf" srcId="{F3E3DA49-FE36-D848-96C5-A8397F219E99}" destId="{D55AA851-3920-1D45-9851-21EACE3FBE20}" srcOrd="0" destOrd="0" presId="urn:microsoft.com/office/officeart/2005/8/layout/hierarchy1"/>
    <dgm:cxn modelId="{AAC6EFEC-581D-3940-9C58-D51380E9E0C4}" type="presOf" srcId="{01E19F99-590D-5C41-913F-4A4F00FF925A}" destId="{B147CACA-A901-5C41-87CB-F613D078E425}" srcOrd="0" destOrd="0" presId="urn:microsoft.com/office/officeart/2005/8/layout/hierarchy1"/>
    <dgm:cxn modelId="{A2621AF4-A38A-2B4C-88E1-6444504388AA}" type="presOf" srcId="{8915F5A5-E891-7E49-BC30-8DD53C19C6BF}" destId="{CE47097B-C615-9045-9332-4F4DC2FE66D2}" srcOrd="0" destOrd="0" presId="urn:microsoft.com/office/officeart/2005/8/layout/hierarchy1"/>
    <dgm:cxn modelId="{74947DF9-55D7-5A4C-8ED3-556D025A28A1}" type="presOf" srcId="{0C6C14B6-EAC0-A34E-B506-11AC46858EDC}" destId="{8C9963B8-7FFB-1344-97A8-2083F56816AB}" srcOrd="0" destOrd="0" presId="urn:microsoft.com/office/officeart/2005/8/layout/hierarchy1"/>
    <dgm:cxn modelId="{9B17F9FB-D334-F249-8DB1-4A7DF8611345}" type="presOf" srcId="{21DAF8DF-0CB1-F24A-AF5B-F01C308278CD}" destId="{A8C0FE89-F638-BA4E-930C-CEC44E49CE40}" srcOrd="0" destOrd="0" presId="urn:microsoft.com/office/officeart/2005/8/layout/hierarchy1"/>
    <dgm:cxn modelId="{1917D1C6-82DA-0F44-964B-C83C3AC468E9}" type="presParOf" srcId="{F57326ED-973F-4A40-97FA-D072CF316A5E}" destId="{E6FCF0C6-62C4-D047-B5F4-EA97E145812A}" srcOrd="0" destOrd="0" presId="urn:microsoft.com/office/officeart/2005/8/layout/hierarchy1"/>
    <dgm:cxn modelId="{E96BCB1F-7B30-A343-9AD2-18C917EC8B49}" type="presParOf" srcId="{E6FCF0C6-62C4-D047-B5F4-EA97E145812A}" destId="{33FD5CE6-32F0-AE43-9785-B9F02C586CEE}" srcOrd="0" destOrd="0" presId="urn:microsoft.com/office/officeart/2005/8/layout/hierarchy1"/>
    <dgm:cxn modelId="{0E048379-74D0-F945-8C53-8C90943D0911}" type="presParOf" srcId="{33FD5CE6-32F0-AE43-9785-B9F02C586CEE}" destId="{F3992AD9-1E31-CA49-86D5-061AB7203DA4}" srcOrd="0" destOrd="0" presId="urn:microsoft.com/office/officeart/2005/8/layout/hierarchy1"/>
    <dgm:cxn modelId="{430703C7-1255-AA47-AE7B-F993E9B2E618}" type="presParOf" srcId="{33FD5CE6-32F0-AE43-9785-B9F02C586CEE}" destId="{14A6C0C9-5F22-954D-A3A8-C5A2875000ED}" srcOrd="1" destOrd="0" presId="urn:microsoft.com/office/officeart/2005/8/layout/hierarchy1"/>
    <dgm:cxn modelId="{D77ECFD3-B98B-114F-94A8-A954CAED5FD9}" type="presParOf" srcId="{E6FCF0C6-62C4-D047-B5F4-EA97E145812A}" destId="{2BFEE628-E209-7548-87B1-6147BCB05231}" srcOrd="1" destOrd="0" presId="urn:microsoft.com/office/officeart/2005/8/layout/hierarchy1"/>
    <dgm:cxn modelId="{18E4AEDE-10D5-4E48-B7EE-8BF81399FB71}" type="presParOf" srcId="{2BFEE628-E209-7548-87B1-6147BCB05231}" destId="{9382FC1D-88C3-7E44-995C-5B7EE32CF6A0}" srcOrd="0" destOrd="0" presId="urn:microsoft.com/office/officeart/2005/8/layout/hierarchy1"/>
    <dgm:cxn modelId="{2F3B5E1A-9B3B-3047-8FEB-4BB78A4973AC}" type="presParOf" srcId="{2BFEE628-E209-7548-87B1-6147BCB05231}" destId="{54D4875D-4673-7343-B3C9-4F161AADF70C}" srcOrd="1" destOrd="0" presId="urn:microsoft.com/office/officeart/2005/8/layout/hierarchy1"/>
    <dgm:cxn modelId="{9FCBDB3B-5AA0-6A49-834E-828B141DAF8D}" type="presParOf" srcId="{54D4875D-4673-7343-B3C9-4F161AADF70C}" destId="{A1B0C3D1-8ABF-8D40-831E-048464C4E3F0}" srcOrd="0" destOrd="0" presId="urn:microsoft.com/office/officeart/2005/8/layout/hierarchy1"/>
    <dgm:cxn modelId="{D01CB239-F924-0147-A281-389312F24622}" type="presParOf" srcId="{A1B0C3D1-8ABF-8D40-831E-048464C4E3F0}" destId="{00DB2FE0-48D5-8D40-B43D-50F0C6A476FA}" srcOrd="0" destOrd="0" presId="urn:microsoft.com/office/officeart/2005/8/layout/hierarchy1"/>
    <dgm:cxn modelId="{0742C167-3F1F-0145-BDFE-94170BB7C7F0}" type="presParOf" srcId="{A1B0C3D1-8ABF-8D40-831E-048464C4E3F0}" destId="{67213161-4664-3844-9930-7F5963D40C66}" srcOrd="1" destOrd="0" presId="urn:microsoft.com/office/officeart/2005/8/layout/hierarchy1"/>
    <dgm:cxn modelId="{923EFDEE-261A-324F-BED6-83A6002B3F90}" type="presParOf" srcId="{54D4875D-4673-7343-B3C9-4F161AADF70C}" destId="{92F78106-84B6-244D-BAAB-260A4DF99107}" srcOrd="1" destOrd="0" presId="urn:microsoft.com/office/officeart/2005/8/layout/hierarchy1"/>
    <dgm:cxn modelId="{90484604-80D9-AC4F-B89C-C9E44239A118}" type="presParOf" srcId="{92F78106-84B6-244D-BAAB-260A4DF99107}" destId="{E21F84AB-1AF5-0D46-8D5E-D3CF0B4ED0EB}" srcOrd="0" destOrd="0" presId="urn:microsoft.com/office/officeart/2005/8/layout/hierarchy1"/>
    <dgm:cxn modelId="{77FFFB6F-8A5B-8F4C-89AA-BBC6A39B1162}" type="presParOf" srcId="{92F78106-84B6-244D-BAAB-260A4DF99107}" destId="{BF8232C5-E71C-4C48-AFFC-3986BF149D86}" srcOrd="1" destOrd="0" presId="urn:microsoft.com/office/officeart/2005/8/layout/hierarchy1"/>
    <dgm:cxn modelId="{7A086841-55F6-1140-89DF-3AF68630D222}" type="presParOf" srcId="{BF8232C5-E71C-4C48-AFFC-3986BF149D86}" destId="{67743593-19DA-494A-A352-8C5E605482A1}" srcOrd="0" destOrd="0" presId="urn:microsoft.com/office/officeart/2005/8/layout/hierarchy1"/>
    <dgm:cxn modelId="{0BBC6458-9A3F-DF42-8B82-1100E3796F89}" type="presParOf" srcId="{67743593-19DA-494A-A352-8C5E605482A1}" destId="{A98FD0B9-DA46-6B48-BFEC-E123EA6D2788}" srcOrd="0" destOrd="0" presId="urn:microsoft.com/office/officeart/2005/8/layout/hierarchy1"/>
    <dgm:cxn modelId="{BE7A2768-A546-4641-A3E4-1E69771F4DDF}" type="presParOf" srcId="{67743593-19DA-494A-A352-8C5E605482A1}" destId="{55951E8F-716D-7644-BCC3-D0B6A081DF1A}" srcOrd="1" destOrd="0" presId="urn:microsoft.com/office/officeart/2005/8/layout/hierarchy1"/>
    <dgm:cxn modelId="{538C41B0-5FFB-2E49-A8CA-8A50E5089D5C}" type="presParOf" srcId="{BF8232C5-E71C-4C48-AFFC-3986BF149D86}" destId="{066D2A4D-DC9E-9240-89A6-FA3B06A1C46D}" srcOrd="1" destOrd="0" presId="urn:microsoft.com/office/officeart/2005/8/layout/hierarchy1"/>
    <dgm:cxn modelId="{5BB25E50-B275-3B44-AF11-0807AB34AC09}" type="presParOf" srcId="{066D2A4D-DC9E-9240-89A6-FA3B06A1C46D}" destId="{1F49BCD0-1EE2-C541-92CD-157C855ED29D}" srcOrd="0" destOrd="0" presId="urn:microsoft.com/office/officeart/2005/8/layout/hierarchy1"/>
    <dgm:cxn modelId="{0F408A96-BBD7-2946-944D-68C0ADF54E79}" type="presParOf" srcId="{066D2A4D-DC9E-9240-89A6-FA3B06A1C46D}" destId="{A3ED4CAE-7DBB-2E40-8070-032F226CF277}" srcOrd="1" destOrd="0" presId="urn:microsoft.com/office/officeart/2005/8/layout/hierarchy1"/>
    <dgm:cxn modelId="{A39A86A8-CA8C-994E-A642-8B30FEA5E5F0}" type="presParOf" srcId="{A3ED4CAE-7DBB-2E40-8070-032F226CF277}" destId="{BA2A283D-B29E-8140-8042-CB6A5B811DE8}" srcOrd="0" destOrd="0" presId="urn:microsoft.com/office/officeart/2005/8/layout/hierarchy1"/>
    <dgm:cxn modelId="{D4557C35-8407-C34E-964F-7008977BC64F}" type="presParOf" srcId="{BA2A283D-B29E-8140-8042-CB6A5B811DE8}" destId="{0CAE57A5-5839-8542-BFD8-2F370022BE64}" srcOrd="0" destOrd="0" presId="urn:microsoft.com/office/officeart/2005/8/layout/hierarchy1"/>
    <dgm:cxn modelId="{89FB713F-56D6-794E-9E64-90CA087D8CE4}" type="presParOf" srcId="{BA2A283D-B29E-8140-8042-CB6A5B811DE8}" destId="{A8C0FE89-F638-BA4E-930C-CEC44E49CE40}" srcOrd="1" destOrd="0" presId="urn:microsoft.com/office/officeart/2005/8/layout/hierarchy1"/>
    <dgm:cxn modelId="{DD05108D-51CD-9644-8DD0-3F9BF3EB0213}" type="presParOf" srcId="{A3ED4CAE-7DBB-2E40-8070-032F226CF277}" destId="{25363942-24CA-1A44-8650-909501593F17}" srcOrd="1" destOrd="0" presId="urn:microsoft.com/office/officeart/2005/8/layout/hierarchy1"/>
    <dgm:cxn modelId="{C05AD13D-226A-074F-BCF6-6111A2A117A8}" type="presParOf" srcId="{2BFEE628-E209-7548-87B1-6147BCB05231}" destId="{8C9963B8-7FFB-1344-97A8-2083F56816AB}" srcOrd="2" destOrd="0" presId="urn:microsoft.com/office/officeart/2005/8/layout/hierarchy1"/>
    <dgm:cxn modelId="{22387BC8-0543-4348-A65F-EA57DECE0A4C}" type="presParOf" srcId="{2BFEE628-E209-7548-87B1-6147BCB05231}" destId="{6A483AC4-76E8-EB45-949A-343BEB4EAE71}" srcOrd="3" destOrd="0" presId="urn:microsoft.com/office/officeart/2005/8/layout/hierarchy1"/>
    <dgm:cxn modelId="{F314CA89-E730-544C-869E-52F434F87746}" type="presParOf" srcId="{6A483AC4-76E8-EB45-949A-343BEB4EAE71}" destId="{D5C85872-57D0-2D4F-9B45-D43369ADA1E0}" srcOrd="0" destOrd="0" presId="urn:microsoft.com/office/officeart/2005/8/layout/hierarchy1"/>
    <dgm:cxn modelId="{12F5DC9F-A9A4-B74F-9B11-BD2949062A32}" type="presParOf" srcId="{D5C85872-57D0-2D4F-9B45-D43369ADA1E0}" destId="{70097E9D-5887-4347-891D-5B13830CDF93}" srcOrd="0" destOrd="0" presId="urn:microsoft.com/office/officeart/2005/8/layout/hierarchy1"/>
    <dgm:cxn modelId="{89A41988-1F31-FB47-AB50-58F5F484FD65}" type="presParOf" srcId="{D5C85872-57D0-2D4F-9B45-D43369ADA1E0}" destId="{4DC1DAC7-8388-914D-9849-F2C2DA98A3A8}" srcOrd="1" destOrd="0" presId="urn:microsoft.com/office/officeart/2005/8/layout/hierarchy1"/>
    <dgm:cxn modelId="{0E252BF3-D346-014A-8550-71D71E5F7E2D}" type="presParOf" srcId="{6A483AC4-76E8-EB45-949A-343BEB4EAE71}" destId="{FA15251A-4D91-A74F-819C-8094F02DA473}" srcOrd="1" destOrd="0" presId="urn:microsoft.com/office/officeart/2005/8/layout/hierarchy1"/>
    <dgm:cxn modelId="{A2C01CA6-E033-734E-9A41-9722BD305961}" type="presParOf" srcId="{FA15251A-4D91-A74F-819C-8094F02DA473}" destId="{BE967C6E-2832-F64B-A117-23ED1097DBC3}" srcOrd="0" destOrd="0" presId="urn:microsoft.com/office/officeart/2005/8/layout/hierarchy1"/>
    <dgm:cxn modelId="{41B690B8-1247-E64D-8661-C79175976AC9}" type="presParOf" srcId="{FA15251A-4D91-A74F-819C-8094F02DA473}" destId="{FBB570A3-4831-7E4B-8CEF-7D4228930824}" srcOrd="1" destOrd="0" presId="urn:microsoft.com/office/officeart/2005/8/layout/hierarchy1"/>
    <dgm:cxn modelId="{2229C512-398F-5A40-B0BE-B93549A5969E}" type="presParOf" srcId="{FBB570A3-4831-7E4B-8CEF-7D4228930824}" destId="{A7E2BC97-1B22-FE48-99F3-96FE9B3C4578}" srcOrd="0" destOrd="0" presId="urn:microsoft.com/office/officeart/2005/8/layout/hierarchy1"/>
    <dgm:cxn modelId="{7C80AC9A-C2F7-DD4B-A99D-1AF8E73744BF}" type="presParOf" srcId="{A7E2BC97-1B22-FE48-99F3-96FE9B3C4578}" destId="{6E671340-DA5E-1B46-BDA0-C35037081F0F}" srcOrd="0" destOrd="0" presId="urn:microsoft.com/office/officeart/2005/8/layout/hierarchy1"/>
    <dgm:cxn modelId="{6DDE2709-C431-0A44-91F5-694882F4B11A}" type="presParOf" srcId="{A7E2BC97-1B22-FE48-99F3-96FE9B3C4578}" destId="{D55AA851-3920-1D45-9851-21EACE3FBE20}" srcOrd="1" destOrd="0" presId="urn:microsoft.com/office/officeart/2005/8/layout/hierarchy1"/>
    <dgm:cxn modelId="{A6220DCA-7EDD-E44D-9FE1-DFA35DCC6A59}" type="presParOf" srcId="{FBB570A3-4831-7E4B-8CEF-7D4228930824}" destId="{8B53BC9E-9CA8-EF4E-BC11-38A74BF5D01C}" srcOrd="1" destOrd="0" presId="urn:microsoft.com/office/officeart/2005/8/layout/hierarchy1"/>
    <dgm:cxn modelId="{2005FB0D-689D-5244-A1E4-0F1EC4F3F727}" type="presParOf" srcId="{8B53BC9E-9CA8-EF4E-BC11-38A74BF5D01C}" destId="{3A7E6AF3-DA09-8E45-A91F-E73F76F6817C}" srcOrd="0" destOrd="0" presId="urn:microsoft.com/office/officeart/2005/8/layout/hierarchy1"/>
    <dgm:cxn modelId="{EB4F1FB0-6CEE-0646-9BA9-6BEBB20D0A8D}" type="presParOf" srcId="{8B53BC9E-9CA8-EF4E-BC11-38A74BF5D01C}" destId="{688CFBE9-025D-7846-BC57-9B178D894DFE}" srcOrd="1" destOrd="0" presId="urn:microsoft.com/office/officeart/2005/8/layout/hierarchy1"/>
    <dgm:cxn modelId="{3ABEAF48-9ED8-294C-B313-5A9DEC791F72}" type="presParOf" srcId="{688CFBE9-025D-7846-BC57-9B178D894DFE}" destId="{5581DBC9-8921-5341-876A-526E6573CC99}" srcOrd="0" destOrd="0" presId="urn:microsoft.com/office/officeart/2005/8/layout/hierarchy1"/>
    <dgm:cxn modelId="{7A177E7D-C852-F347-9943-67B4FCB221FE}" type="presParOf" srcId="{5581DBC9-8921-5341-876A-526E6573CC99}" destId="{2A69A6D4-E963-954F-85CE-6EF9BA828C44}" srcOrd="0" destOrd="0" presId="urn:microsoft.com/office/officeart/2005/8/layout/hierarchy1"/>
    <dgm:cxn modelId="{C8A2C327-2B91-FE43-9DF8-8CD0182D2186}" type="presParOf" srcId="{5581DBC9-8921-5341-876A-526E6573CC99}" destId="{62F8DA97-58F9-AC47-9A6B-FD4DAD63BEB0}" srcOrd="1" destOrd="0" presId="urn:microsoft.com/office/officeart/2005/8/layout/hierarchy1"/>
    <dgm:cxn modelId="{4CB56BC3-745C-E940-B6A4-6B104B770BA6}" type="presParOf" srcId="{688CFBE9-025D-7846-BC57-9B178D894DFE}" destId="{A9BDA1D7-734D-0A4B-AF63-6DF63BFF96D1}" srcOrd="1" destOrd="0" presId="urn:microsoft.com/office/officeart/2005/8/layout/hierarchy1"/>
    <dgm:cxn modelId="{ADC313EE-3734-A34B-8294-194EA8534329}" type="presParOf" srcId="{2BFEE628-E209-7548-87B1-6147BCB05231}" destId="{701C61F6-512C-314C-B39D-774AF4952888}" srcOrd="4" destOrd="0" presId="urn:microsoft.com/office/officeart/2005/8/layout/hierarchy1"/>
    <dgm:cxn modelId="{34BBABAF-8722-8443-A4EC-0E068C01EA40}" type="presParOf" srcId="{2BFEE628-E209-7548-87B1-6147BCB05231}" destId="{A396466F-75FB-AA4C-B53B-EA67AB27AC86}" srcOrd="5" destOrd="0" presId="urn:microsoft.com/office/officeart/2005/8/layout/hierarchy1"/>
    <dgm:cxn modelId="{58A24D5B-016A-F64C-8791-58806E573A07}" type="presParOf" srcId="{A396466F-75FB-AA4C-B53B-EA67AB27AC86}" destId="{53E361CD-CEDC-A24F-8FCE-61B0384C38BF}" srcOrd="0" destOrd="0" presId="urn:microsoft.com/office/officeart/2005/8/layout/hierarchy1"/>
    <dgm:cxn modelId="{6C5D51FF-F4F0-4C4C-A0E1-C16514B9538E}" type="presParOf" srcId="{53E361CD-CEDC-A24F-8FCE-61B0384C38BF}" destId="{632D786C-E285-E145-BAD7-A4D8FB748D7E}" srcOrd="0" destOrd="0" presId="urn:microsoft.com/office/officeart/2005/8/layout/hierarchy1"/>
    <dgm:cxn modelId="{A4AD9D35-ACF8-B340-BC10-F737F9D33772}" type="presParOf" srcId="{53E361CD-CEDC-A24F-8FCE-61B0384C38BF}" destId="{B87F683A-EE48-B142-93DD-ECA99B9AF62A}" srcOrd="1" destOrd="0" presId="urn:microsoft.com/office/officeart/2005/8/layout/hierarchy1"/>
    <dgm:cxn modelId="{9CC9EAA5-3CF9-844F-92C4-4899427C3D61}" type="presParOf" srcId="{A396466F-75FB-AA4C-B53B-EA67AB27AC86}" destId="{689894B5-6E1A-FB48-83CA-5683D0632F19}" srcOrd="1" destOrd="0" presId="urn:microsoft.com/office/officeart/2005/8/layout/hierarchy1"/>
    <dgm:cxn modelId="{077A8555-E5C8-C740-8E0A-C4919BFB2E2D}" type="presParOf" srcId="{689894B5-6E1A-FB48-83CA-5683D0632F19}" destId="{11144CE2-FE9C-B847-B3A8-4C5702CB9324}" srcOrd="0" destOrd="0" presId="urn:microsoft.com/office/officeart/2005/8/layout/hierarchy1"/>
    <dgm:cxn modelId="{7196EF2E-4628-BF4A-B41D-276B34E026D3}" type="presParOf" srcId="{689894B5-6E1A-FB48-83CA-5683D0632F19}" destId="{FE402A56-0290-BC44-B4B5-26DECAD60678}" srcOrd="1" destOrd="0" presId="urn:microsoft.com/office/officeart/2005/8/layout/hierarchy1"/>
    <dgm:cxn modelId="{C89C3B6D-CCE8-0C4E-B0B0-46F1F9BF308B}" type="presParOf" srcId="{FE402A56-0290-BC44-B4B5-26DECAD60678}" destId="{D316977B-849A-844F-9EDD-0AF2E52C342B}" srcOrd="0" destOrd="0" presId="urn:microsoft.com/office/officeart/2005/8/layout/hierarchy1"/>
    <dgm:cxn modelId="{9A959471-81A8-9F48-A65B-52174DA96509}" type="presParOf" srcId="{D316977B-849A-844F-9EDD-0AF2E52C342B}" destId="{AE5A52EA-5768-E84C-A3B7-5EEAFC44EB0A}" srcOrd="0" destOrd="0" presId="urn:microsoft.com/office/officeart/2005/8/layout/hierarchy1"/>
    <dgm:cxn modelId="{02C4C0EF-372A-D344-AABB-991BA2246762}" type="presParOf" srcId="{D316977B-849A-844F-9EDD-0AF2E52C342B}" destId="{5CB91F5E-9B2C-454B-8A95-189C25617581}" srcOrd="1" destOrd="0" presId="urn:microsoft.com/office/officeart/2005/8/layout/hierarchy1"/>
    <dgm:cxn modelId="{C8851836-4682-7746-906B-AA887320CF79}" type="presParOf" srcId="{FE402A56-0290-BC44-B4B5-26DECAD60678}" destId="{FE80AF1B-6CE6-AC44-B9B8-48B7E6547AF2}" srcOrd="1" destOrd="0" presId="urn:microsoft.com/office/officeart/2005/8/layout/hierarchy1"/>
    <dgm:cxn modelId="{D8B4E288-EB5E-B94F-90DD-E2256F25688A}" type="presParOf" srcId="{FE80AF1B-6CE6-AC44-B9B8-48B7E6547AF2}" destId="{2C5C9556-D895-3F46-8DE7-6EDF14DC0ABE}" srcOrd="0" destOrd="0" presId="urn:microsoft.com/office/officeart/2005/8/layout/hierarchy1"/>
    <dgm:cxn modelId="{8298F844-565A-EF4D-A524-6FB7C0F62577}" type="presParOf" srcId="{FE80AF1B-6CE6-AC44-B9B8-48B7E6547AF2}" destId="{E0DCA96F-CFA0-CC45-AFE9-AF0A77693D32}" srcOrd="1" destOrd="0" presId="urn:microsoft.com/office/officeart/2005/8/layout/hierarchy1"/>
    <dgm:cxn modelId="{C0AC729B-8A5B-544A-BDCF-90BD14B122D8}" type="presParOf" srcId="{E0DCA96F-CFA0-CC45-AFE9-AF0A77693D32}" destId="{BBAFE13F-405A-054F-B84E-690BF5A8EF1F}" srcOrd="0" destOrd="0" presId="urn:microsoft.com/office/officeart/2005/8/layout/hierarchy1"/>
    <dgm:cxn modelId="{502329A9-032E-804C-9259-B340C7F9FEE3}" type="presParOf" srcId="{BBAFE13F-405A-054F-B84E-690BF5A8EF1F}" destId="{A8A59781-C82A-8D44-8A5B-7559BA341A0A}" srcOrd="0" destOrd="0" presId="urn:microsoft.com/office/officeart/2005/8/layout/hierarchy1"/>
    <dgm:cxn modelId="{E9558DA6-B531-5B45-A2C2-364D983C0F34}" type="presParOf" srcId="{BBAFE13F-405A-054F-B84E-690BF5A8EF1F}" destId="{2D104896-5B51-1F48-8FB2-27FCBB3DE10B}" srcOrd="1" destOrd="0" presId="urn:microsoft.com/office/officeart/2005/8/layout/hierarchy1"/>
    <dgm:cxn modelId="{949DBF74-3AAE-CB40-B919-5FA10F74220B}" type="presParOf" srcId="{E0DCA96F-CFA0-CC45-AFE9-AF0A77693D32}" destId="{E6E0CD6E-0557-EB45-B141-0C149ACAED84}" srcOrd="1" destOrd="0" presId="urn:microsoft.com/office/officeart/2005/8/layout/hierarchy1"/>
    <dgm:cxn modelId="{C253168E-7B30-C84B-8294-EC3D7AC94405}" type="presParOf" srcId="{689894B5-6E1A-FB48-83CA-5683D0632F19}" destId="{B147CACA-A901-5C41-87CB-F613D078E425}" srcOrd="2" destOrd="0" presId="urn:microsoft.com/office/officeart/2005/8/layout/hierarchy1"/>
    <dgm:cxn modelId="{0CE785E4-0B35-F147-AB20-52294D68F00A}" type="presParOf" srcId="{689894B5-6E1A-FB48-83CA-5683D0632F19}" destId="{D64744FE-B835-4C4F-B8A6-A291C083F36F}" srcOrd="3" destOrd="0" presId="urn:microsoft.com/office/officeart/2005/8/layout/hierarchy1"/>
    <dgm:cxn modelId="{EAA78FB6-01E4-7742-9B11-EC4B2936DDC4}" type="presParOf" srcId="{D64744FE-B835-4C4F-B8A6-A291C083F36F}" destId="{BECF0D4D-BE00-224C-B021-FE36EAB94CBB}" srcOrd="0" destOrd="0" presId="urn:microsoft.com/office/officeart/2005/8/layout/hierarchy1"/>
    <dgm:cxn modelId="{6C1EBF7F-82CE-174E-AD84-FF471E7ABA0B}" type="presParOf" srcId="{BECF0D4D-BE00-224C-B021-FE36EAB94CBB}" destId="{FD431D6A-F919-134F-B856-32AB19842909}" srcOrd="0" destOrd="0" presId="urn:microsoft.com/office/officeart/2005/8/layout/hierarchy1"/>
    <dgm:cxn modelId="{892281FC-44FD-2549-BE16-78805CCBE8B6}" type="presParOf" srcId="{BECF0D4D-BE00-224C-B021-FE36EAB94CBB}" destId="{47E7B5E5-6865-F844-B6E7-9EA1F5C54C74}" srcOrd="1" destOrd="0" presId="urn:microsoft.com/office/officeart/2005/8/layout/hierarchy1"/>
    <dgm:cxn modelId="{2EB9B9AA-060C-204E-81AD-63BC1FCF5AD5}" type="presParOf" srcId="{D64744FE-B835-4C4F-B8A6-A291C083F36F}" destId="{6BCE5DD0-1A45-8841-BBC6-6D9BF25A3EED}" srcOrd="1" destOrd="0" presId="urn:microsoft.com/office/officeart/2005/8/layout/hierarchy1"/>
    <dgm:cxn modelId="{51249615-7C6E-4046-A1F9-9427974AD748}" type="presParOf" srcId="{6BCE5DD0-1A45-8841-BBC6-6D9BF25A3EED}" destId="{EC6115A9-A49A-7B4F-8D11-29791886F4FA}" srcOrd="0" destOrd="0" presId="urn:microsoft.com/office/officeart/2005/8/layout/hierarchy1"/>
    <dgm:cxn modelId="{EEE445BB-F003-904E-92E7-990CAB895F1C}" type="presParOf" srcId="{6BCE5DD0-1A45-8841-BBC6-6D9BF25A3EED}" destId="{D696BF9E-F65D-354A-99C8-4951C54D403B}" srcOrd="1" destOrd="0" presId="urn:microsoft.com/office/officeart/2005/8/layout/hierarchy1"/>
    <dgm:cxn modelId="{1C686F3A-B739-2F43-A990-9718A89D3922}" type="presParOf" srcId="{D696BF9E-F65D-354A-99C8-4951C54D403B}" destId="{E9E51868-47AA-D041-A1D7-398431BCE772}" srcOrd="0" destOrd="0" presId="urn:microsoft.com/office/officeart/2005/8/layout/hierarchy1"/>
    <dgm:cxn modelId="{BF19D922-A0AA-DB44-B5AE-40E4C4ECEF63}" type="presParOf" srcId="{E9E51868-47AA-D041-A1D7-398431BCE772}" destId="{8AC97CC5-9234-0746-A407-8243C903B604}" srcOrd="0" destOrd="0" presId="urn:microsoft.com/office/officeart/2005/8/layout/hierarchy1"/>
    <dgm:cxn modelId="{081FD8A2-86AC-AB42-81B4-E3632205F7A9}" type="presParOf" srcId="{E9E51868-47AA-D041-A1D7-398431BCE772}" destId="{CE47097B-C615-9045-9332-4F4DC2FE66D2}" srcOrd="1" destOrd="0" presId="urn:microsoft.com/office/officeart/2005/8/layout/hierarchy1"/>
    <dgm:cxn modelId="{DD0A3A76-62F9-0A42-B3A8-55E2BA655B16}" type="presParOf" srcId="{D696BF9E-F65D-354A-99C8-4951C54D403B}" destId="{15C937F9-367B-5946-A75A-4D9DAD170995}" srcOrd="1" destOrd="0" presId="urn:microsoft.com/office/officeart/2005/8/layout/hierarchy1"/>
    <dgm:cxn modelId="{4733239A-9EA6-7249-B3F8-8B3A4B0F4A34}" type="presParOf" srcId="{6BCE5DD0-1A45-8841-BBC6-6D9BF25A3EED}" destId="{9539C532-F111-AA48-9CBB-D993477F112D}" srcOrd="2" destOrd="0" presId="urn:microsoft.com/office/officeart/2005/8/layout/hierarchy1"/>
    <dgm:cxn modelId="{7A525884-24B5-6A4D-BF07-E0ECB00992CD}" type="presParOf" srcId="{6BCE5DD0-1A45-8841-BBC6-6D9BF25A3EED}" destId="{D48B41B6-0B7B-454A-9D90-5919FBDD01D0}" srcOrd="3" destOrd="0" presId="urn:microsoft.com/office/officeart/2005/8/layout/hierarchy1"/>
    <dgm:cxn modelId="{F07EE277-CD79-CA4B-B3AB-506A0DAC3881}" type="presParOf" srcId="{D48B41B6-0B7B-454A-9D90-5919FBDD01D0}" destId="{7CB12561-3AF1-BB4A-9FD5-93E10424CCAE}" srcOrd="0" destOrd="0" presId="urn:microsoft.com/office/officeart/2005/8/layout/hierarchy1"/>
    <dgm:cxn modelId="{0BD81817-105D-C14F-8677-0C420FBE68B8}" type="presParOf" srcId="{7CB12561-3AF1-BB4A-9FD5-93E10424CCAE}" destId="{CC731731-3A55-EA47-ADF4-2499C35104EA}" srcOrd="0" destOrd="0" presId="urn:microsoft.com/office/officeart/2005/8/layout/hierarchy1"/>
    <dgm:cxn modelId="{F62D08E7-2025-B74B-BC45-7E53769DD118}" type="presParOf" srcId="{7CB12561-3AF1-BB4A-9FD5-93E10424CCAE}" destId="{EDF1D7D1-60A8-5C4A-8DD3-CD23398CCE96}" srcOrd="1" destOrd="0" presId="urn:microsoft.com/office/officeart/2005/8/layout/hierarchy1"/>
    <dgm:cxn modelId="{8CB0C72F-64F8-3D4E-8AA7-2C20409926A1}" type="presParOf" srcId="{D48B41B6-0B7B-454A-9D90-5919FBDD01D0}" destId="{5E4E3A82-67CA-E14A-8C7F-8F76554EF1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FBF50-AE93-154E-BE59-05636EE97FC7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39BC9E7-3384-E74C-B85A-79B7C8B7C614}">
      <dgm:prSet phldrT="[文本]"/>
      <dgm:spPr/>
      <dgm:t>
        <a:bodyPr/>
        <a:lstStyle/>
        <a:p>
          <a:r>
            <a:rPr lang="zh-CN" altLang="en-US" dirty="0"/>
            <a:t>增量</a:t>
          </a:r>
          <a:r>
            <a:rPr lang="en-US" altLang="zh-CN" dirty="0"/>
            <a:t>1</a:t>
          </a:r>
          <a:endParaRPr lang="zh-CN" altLang="en-US" dirty="0"/>
        </a:p>
      </dgm:t>
    </dgm:pt>
    <dgm:pt modelId="{4FDB3F12-2626-1649-9F23-C0F5676882E6}" type="parTrans" cxnId="{C99B0D58-C042-4442-ADA3-C2F34E19572F}">
      <dgm:prSet/>
      <dgm:spPr/>
      <dgm:t>
        <a:bodyPr/>
        <a:lstStyle/>
        <a:p>
          <a:endParaRPr lang="zh-CN" altLang="en-US"/>
        </a:p>
      </dgm:t>
    </dgm:pt>
    <dgm:pt modelId="{490A5443-D0C6-4D49-8379-A4BABA57F809}" type="sibTrans" cxnId="{C99B0D58-C042-4442-ADA3-C2F34E19572F}">
      <dgm:prSet/>
      <dgm:spPr/>
      <dgm:t>
        <a:bodyPr/>
        <a:lstStyle/>
        <a:p>
          <a:endParaRPr lang="zh-CN" altLang="en-US"/>
        </a:p>
      </dgm:t>
    </dgm:pt>
    <dgm:pt modelId="{706D9882-D123-794E-8DE9-16F4F35F3759}">
      <dgm:prSet phldrT="[文本]"/>
      <dgm:spPr/>
      <dgm:t>
        <a:bodyPr/>
        <a:lstStyle/>
        <a:p>
          <a:r>
            <a:rPr lang="en-US" altLang="zh-CN" dirty="0"/>
            <a:t>{1,2,5,9}</a:t>
          </a:r>
          <a:endParaRPr lang="zh-CN" altLang="en-US" dirty="0"/>
        </a:p>
      </dgm:t>
    </dgm:pt>
    <dgm:pt modelId="{29E2B92B-6086-E243-BCF3-EEFDB22F0A0E}" type="parTrans" cxnId="{3776BCEB-2B4E-F74F-AB8E-29F9C2E3BF89}">
      <dgm:prSet/>
      <dgm:spPr/>
      <dgm:t>
        <a:bodyPr/>
        <a:lstStyle/>
        <a:p>
          <a:endParaRPr lang="zh-CN" altLang="en-US"/>
        </a:p>
      </dgm:t>
    </dgm:pt>
    <dgm:pt modelId="{C9C3BB76-BDC3-5849-AF7B-2F39F20F7399}" type="sibTrans" cxnId="{3776BCEB-2B4E-F74F-AB8E-29F9C2E3BF89}">
      <dgm:prSet/>
      <dgm:spPr/>
      <dgm:t>
        <a:bodyPr/>
        <a:lstStyle/>
        <a:p>
          <a:endParaRPr lang="zh-CN" altLang="en-US"/>
        </a:p>
      </dgm:t>
    </dgm:pt>
    <dgm:pt modelId="{CE0BA2BE-720B-5641-9952-F5409E1BBE2D}">
      <dgm:prSet phldrT="[文本]"/>
      <dgm:spPr/>
      <dgm:t>
        <a:bodyPr/>
        <a:lstStyle/>
        <a:p>
          <a:r>
            <a:rPr lang="zh-CN" altLang="en-US" dirty="0"/>
            <a:t>增量</a:t>
          </a:r>
          <a:r>
            <a:rPr lang="en-US" altLang="zh-CN" dirty="0"/>
            <a:t>2</a:t>
          </a:r>
          <a:endParaRPr lang="zh-CN" altLang="en-US" dirty="0"/>
        </a:p>
      </dgm:t>
    </dgm:pt>
    <dgm:pt modelId="{2650F193-D93E-CA46-81A6-4F4BABD4B200}" type="parTrans" cxnId="{B7FA3F83-0684-974F-9058-7D9D1DCDD7B7}">
      <dgm:prSet/>
      <dgm:spPr/>
      <dgm:t>
        <a:bodyPr/>
        <a:lstStyle/>
        <a:p>
          <a:endParaRPr lang="zh-CN" altLang="en-US"/>
        </a:p>
      </dgm:t>
    </dgm:pt>
    <dgm:pt modelId="{C6ACC125-22C4-D641-9EAC-98D49DACD7CD}" type="sibTrans" cxnId="{B7FA3F83-0684-974F-9058-7D9D1DCDD7B7}">
      <dgm:prSet/>
      <dgm:spPr/>
      <dgm:t>
        <a:bodyPr/>
        <a:lstStyle/>
        <a:p>
          <a:endParaRPr lang="zh-CN" altLang="en-US"/>
        </a:p>
      </dgm:t>
    </dgm:pt>
    <dgm:pt modelId="{7015128B-D08D-0042-9112-A9B4B8DBBF0E}">
      <dgm:prSet phldrT="[文本]"/>
      <dgm:spPr/>
      <dgm:t>
        <a:bodyPr/>
        <a:lstStyle/>
        <a:p>
          <a:r>
            <a:rPr lang="zh-CN" altLang="en-US" dirty="0"/>
            <a:t>增量</a:t>
          </a:r>
          <a:r>
            <a:rPr lang="en-US" altLang="zh-CN" dirty="0"/>
            <a:t>3</a:t>
          </a:r>
          <a:endParaRPr lang="zh-CN" altLang="en-US" dirty="0"/>
        </a:p>
      </dgm:t>
    </dgm:pt>
    <dgm:pt modelId="{6E278785-2835-9F47-A64E-1CB6FDDCFB4C}" type="parTrans" cxnId="{2DB85A5B-D7FC-874F-96F9-38CEA76CA12B}">
      <dgm:prSet/>
      <dgm:spPr/>
      <dgm:t>
        <a:bodyPr/>
        <a:lstStyle/>
        <a:p>
          <a:endParaRPr lang="zh-CN" altLang="en-US"/>
        </a:p>
      </dgm:t>
    </dgm:pt>
    <dgm:pt modelId="{60E6B769-395F-2347-ADB8-89A3962292F6}" type="sibTrans" cxnId="{2DB85A5B-D7FC-874F-96F9-38CEA76CA12B}">
      <dgm:prSet/>
      <dgm:spPr/>
      <dgm:t>
        <a:bodyPr/>
        <a:lstStyle/>
        <a:p>
          <a:endParaRPr lang="zh-CN" altLang="en-US"/>
        </a:p>
      </dgm:t>
    </dgm:pt>
    <dgm:pt modelId="{AEE05AC2-6F32-2E49-B1E3-48A41C1D797B}">
      <dgm:prSet phldrT="[文本]"/>
      <dgm:spPr/>
      <dgm:t>
        <a:bodyPr/>
        <a:lstStyle/>
        <a:p>
          <a:r>
            <a:rPr lang="en-US" altLang="zh-CN" dirty="0"/>
            <a:t>{3,6,7,4,10,11}</a:t>
          </a:r>
          <a:endParaRPr lang="zh-CN" altLang="en-US" dirty="0"/>
        </a:p>
      </dgm:t>
    </dgm:pt>
    <dgm:pt modelId="{36CEBE09-6DA2-EB43-9710-2BDBA1299806}" type="parTrans" cxnId="{44623E88-5196-4042-BA2D-99D4B2506F6E}">
      <dgm:prSet/>
      <dgm:spPr/>
      <dgm:t>
        <a:bodyPr/>
        <a:lstStyle/>
        <a:p>
          <a:endParaRPr lang="zh-CN" altLang="en-US"/>
        </a:p>
      </dgm:t>
    </dgm:pt>
    <dgm:pt modelId="{9D0170B6-70AD-7D42-949E-B92C9906F381}" type="sibTrans" cxnId="{44623E88-5196-4042-BA2D-99D4B2506F6E}">
      <dgm:prSet/>
      <dgm:spPr/>
      <dgm:t>
        <a:bodyPr/>
        <a:lstStyle/>
        <a:p>
          <a:endParaRPr lang="zh-CN" altLang="en-US"/>
        </a:p>
      </dgm:t>
    </dgm:pt>
    <dgm:pt modelId="{21E1D557-3C1F-CB43-B388-1850FCE2F072}">
      <dgm:prSet phldrT="[文本]"/>
      <dgm:spPr/>
      <dgm:t>
        <a:bodyPr/>
        <a:lstStyle/>
        <a:p>
          <a:r>
            <a:rPr lang="en-US" altLang="zh-CN" dirty="0"/>
            <a:t>{8,12,13}</a:t>
          </a:r>
          <a:endParaRPr lang="zh-CN" altLang="en-US" dirty="0"/>
        </a:p>
      </dgm:t>
    </dgm:pt>
    <dgm:pt modelId="{8B2BC842-CB26-F243-BA3B-D49F8354F623}" type="parTrans" cxnId="{397615CE-404D-4F47-AFDC-16CACA88C98B}">
      <dgm:prSet/>
      <dgm:spPr/>
      <dgm:t>
        <a:bodyPr/>
        <a:lstStyle/>
        <a:p>
          <a:endParaRPr lang="zh-CN" altLang="en-US"/>
        </a:p>
      </dgm:t>
    </dgm:pt>
    <dgm:pt modelId="{076DC1BC-D6BC-C94C-A89A-0AD99A2CE26C}" type="sibTrans" cxnId="{397615CE-404D-4F47-AFDC-16CACA88C98B}">
      <dgm:prSet/>
      <dgm:spPr/>
      <dgm:t>
        <a:bodyPr/>
        <a:lstStyle/>
        <a:p>
          <a:endParaRPr lang="zh-CN" altLang="en-US"/>
        </a:p>
      </dgm:t>
    </dgm:pt>
    <dgm:pt modelId="{DF5EC87E-4B40-5843-9120-702EFE033539}" type="pres">
      <dgm:prSet presAssocID="{623FBF50-AE93-154E-BE59-05636EE97FC7}" presName="Name0" presStyleCnt="0">
        <dgm:presLayoutVars>
          <dgm:dir/>
          <dgm:animLvl val="lvl"/>
          <dgm:resizeHandles val="exact"/>
        </dgm:presLayoutVars>
      </dgm:prSet>
      <dgm:spPr/>
    </dgm:pt>
    <dgm:pt modelId="{D9AEF756-36F4-0F47-8643-3A7BFCBC814C}" type="pres">
      <dgm:prSet presAssocID="{939BC9E7-3384-E74C-B85A-79B7C8B7C614}" presName="linNode" presStyleCnt="0"/>
      <dgm:spPr/>
    </dgm:pt>
    <dgm:pt modelId="{EBDA2D38-9CF6-9544-8190-FC8E871AC799}" type="pres">
      <dgm:prSet presAssocID="{939BC9E7-3384-E74C-B85A-79B7C8B7C61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3CAA5B1-0274-9546-8239-0876C6100497}" type="pres">
      <dgm:prSet presAssocID="{939BC9E7-3384-E74C-B85A-79B7C8B7C614}" presName="descendantText" presStyleLbl="alignAccFollowNode1" presStyleIdx="0" presStyleCnt="3">
        <dgm:presLayoutVars>
          <dgm:bulletEnabled val="1"/>
        </dgm:presLayoutVars>
      </dgm:prSet>
      <dgm:spPr/>
    </dgm:pt>
    <dgm:pt modelId="{EB7A4B79-580E-464C-B0E2-4603147DC828}" type="pres">
      <dgm:prSet presAssocID="{490A5443-D0C6-4D49-8379-A4BABA57F809}" presName="sp" presStyleCnt="0"/>
      <dgm:spPr/>
    </dgm:pt>
    <dgm:pt modelId="{38847F8B-E5D0-444F-8CC5-82627486310F}" type="pres">
      <dgm:prSet presAssocID="{CE0BA2BE-720B-5641-9952-F5409E1BBE2D}" presName="linNode" presStyleCnt="0"/>
      <dgm:spPr/>
    </dgm:pt>
    <dgm:pt modelId="{3E882179-76B3-D24E-9BDA-1829D438E615}" type="pres">
      <dgm:prSet presAssocID="{CE0BA2BE-720B-5641-9952-F5409E1BBE2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9249BBB-5EA8-B747-BA23-252122C40E15}" type="pres">
      <dgm:prSet presAssocID="{CE0BA2BE-720B-5641-9952-F5409E1BBE2D}" presName="descendantText" presStyleLbl="alignAccFollowNode1" presStyleIdx="1" presStyleCnt="3">
        <dgm:presLayoutVars>
          <dgm:bulletEnabled val="1"/>
        </dgm:presLayoutVars>
      </dgm:prSet>
      <dgm:spPr/>
    </dgm:pt>
    <dgm:pt modelId="{47FACECE-149A-9B4A-B461-7987D28D0A1E}" type="pres">
      <dgm:prSet presAssocID="{C6ACC125-22C4-D641-9EAC-98D49DACD7CD}" presName="sp" presStyleCnt="0"/>
      <dgm:spPr/>
    </dgm:pt>
    <dgm:pt modelId="{6E337EBA-F7E9-6E46-B5AF-D0B64204ED76}" type="pres">
      <dgm:prSet presAssocID="{7015128B-D08D-0042-9112-A9B4B8DBBF0E}" presName="linNode" presStyleCnt="0"/>
      <dgm:spPr/>
    </dgm:pt>
    <dgm:pt modelId="{8E5E104B-CB6D-044E-89D6-07B041045E25}" type="pres">
      <dgm:prSet presAssocID="{7015128B-D08D-0042-9112-A9B4B8DBBF0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E01FFD5-1FF8-494F-9A1F-F403A52DA587}" type="pres">
      <dgm:prSet presAssocID="{7015128B-D08D-0042-9112-A9B4B8DBBF0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7091907-8F16-324E-9848-A59EAAEABBD9}" type="presOf" srcId="{7015128B-D08D-0042-9112-A9B4B8DBBF0E}" destId="{8E5E104B-CB6D-044E-89D6-07B041045E25}" srcOrd="0" destOrd="0" presId="urn:microsoft.com/office/officeart/2005/8/layout/vList5"/>
    <dgm:cxn modelId="{FA6D7A1B-A1EE-1440-8CF1-BCC45C3E0F24}" type="presOf" srcId="{AEE05AC2-6F32-2E49-B1E3-48A41C1D797B}" destId="{49249BBB-5EA8-B747-BA23-252122C40E15}" srcOrd="0" destOrd="0" presId="urn:microsoft.com/office/officeart/2005/8/layout/vList5"/>
    <dgm:cxn modelId="{301E1D55-34A2-754E-8178-4A1B282BD9F1}" type="presOf" srcId="{706D9882-D123-794E-8DE9-16F4F35F3759}" destId="{C3CAA5B1-0274-9546-8239-0876C6100497}" srcOrd="0" destOrd="0" presId="urn:microsoft.com/office/officeart/2005/8/layout/vList5"/>
    <dgm:cxn modelId="{C99B0D58-C042-4442-ADA3-C2F34E19572F}" srcId="{623FBF50-AE93-154E-BE59-05636EE97FC7}" destId="{939BC9E7-3384-E74C-B85A-79B7C8B7C614}" srcOrd="0" destOrd="0" parTransId="{4FDB3F12-2626-1649-9F23-C0F5676882E6}" sibTransId="{490A5443-D0C6-4D49-8379-A4BABA57F809}"/>
    <dgm:cxn modelId="{2DB85A5B-D7FC-874F-96F9-38CEA76CA12B}" srcId="{623FBF50-AE93-154E-BE59-05636EE97FC7}" destId="{7015128B-D08D-0042-9112-A9B4B8DBBF0E}" srcOrd="2" destOrd="0" parTransId="{6E278785-2835-9F47-A64E-1CB6FDDCFB4C}" sibTransId="{60E6B769-395F-2347-ADB8-89A3962292F6}"/>
    <dgm:cxn modelId="{C06ACA60-A3EC-BB44-97B1-F81B658ADAAD}" type="presOf" srcId="{CE0BA2BE-720B-5641-9952-F5409E1BBE2D}" destId="{3E882179-76B3-D24E-9BDA-1829D438E615}" srcOrd="0" destOrd="0" presId="urn:microsoft.com/office/officeart/2005/8/layout/vList5"/>
    <dgm:cxn modelId="{B7FA3F83-0684-974F-9058-7D9D1DCDD7B7}" srcId="{623FBF50-AE93-154E-BE59-05636EE97FC7}" destId="{CE0BA2BE-720B-5641-9952-F5409E1BBE2D}" srcOrd="1" destOrd="0" parTransId="{2650F193-D93E-CA46-81A6-4F4BABD4B200}" sibTransId="{C6ACC125-22C4-D641-9EAC-98D49DACD7CD}"/>
    <dgm:cxn modelId="{44623E88-5196-4042-BA2D-99D4B2506F6E}" srcId="{CE0BA2BE-720B-5641-9952-F5409E1BBE2D}" destId="{AEE05AC2-6F32-2E49-B1E3-48A41C1D797B}" srcOrd="0" destOrd="0" parTransId="{36CEBE09-6DA2-EB43-9710-2BDBA1299806}" sibTransId="{9D0170B6-70AD-7D42-949E-B92C9906F381}"/>
    <dgm:cxn modelId="{1DB43D95-D0C8-C440-9211-728EE91C25B8}" type="presOf" srcId="{623FBF50-AE93-154E-BE59-05636EE97FC7}" destId="{DF5EC87E-4B40-5843-9120-702EFE033539}" srcOrd="0" destOrd="0" presId="urn:microsoft.com/office/officeart/2005/8/layout/vList5"/>
    <dgm:cxn modelId="{397615CE-404D-4F47-AFDC-16CACA88C98B}" srcId="{7015128B-D08D-0042-9112-A9B4B8DBBF0E}" destId="{21E1D557-3C1F-CB43-B388-1850FCE2F072}" srcOrd="0" destOrd="0" parTransId="{8B2BC842-CB26-F243-BA3B-D49F8354F623}" sibTransId="{076DC1BC-D6BC-C94C-A89A-0AD99A2CE26C}"/>
    <dgm:cxn modelId="{D56F58D4-5C8D-3141-91C5-37B497AB0012}" type="presOf" srcId="{21E1D557-3C1F-CB43-B388-1850FCE2F072}" destId="{CE01FFD5-1FF8-494F-9A1F-F403A52DA587}" srcOrd="0" destOrd="0" presId="urn:microsoft.com/office/officeart/2005/8/layout/vList5"/>
    <dgm:cxn modelId="{3776BCEB-2B4E-F74F-AB8E-29F9C2E3BF89}" srcId="{939BC9E7-3384-E74C-B85A-79B7C8B7C614}" destId="{706D9882-D123-794E-8DE9-16F4F35F3759}" srcOrd="0" destOrd="0" parTransId="{29E2B92B-6086-E243-BCF3-EEFDB22F0A0E}" sibTransId="{C9C3BB76-BDC3-5849-AF7B-2F39F20F7399}"/>
    <dgm:cxn modelId="{F40209FF-D9B0-6948-B491-1E0E1B78471F}" type="presOf" srcId="{939BC9E7-3384-E74C-B85A-79B7C8B7C614}" destId="{EBDA2D38-9CF6-9544-8190-FC8E871AC799}" srcOrd="0" destOrd="0" presId="urn:microsoft.com/office/officeart/2005/8/layout/vList5"/>
    <dgm:cxn modelId="{05457E02-CEF5-6641-A9C0-BCEF4ED6D373}" type="presParOf" srcId="{DF5EC87E-4B40-5843-9120-702EFE033539}" destId="{D9AEF756-36F4-0F47-8643-3A7BFCBC814C}" srcOrd="0" destOrd="0" presId="urn:microsoft.com/office/officeart/2005/8/layout/vList5"/>
    <dgm:cxn modelId="{806C6503-3850-3146-96E9-86CB45047C4C}" type="presParOf" srcId="{D9AEF756-36F4-0F47-8643-3A7BFCBC814C}" destId="{EBDA2D38-9CF6-9544-8190-FC8E871AC799}" srcOrd="0" destOrd="0" presId="urn:microsoft.com/office/officeart/2005/8/layout/vList5"/>
    <dgm:cxn modelId="{4A130761-08C5-AA42-8980-984013A929AB}" type="presParOf" srcId="{D9AEF756-36F4-0F47-8643-3A7BFCBC814C}" destId="{C3CAA5B1-0274-9546-8239-0876C6100497}" srcOrd="1" destOrd="0" presId="urn:microsoft.com/office/officeart/2005/8/layout/vList5"/>
    <dgm:cxn modelId="{89B64AD0-55DC-E24C-A830-DF5772F6594E}" type="presParOf" srcId="{DF5EC87E-4B40-5843-9120-702EFE033539}" destId="{EB7A4B79-580E-464C-B0E2-4603147DC828}" srcOrd="1" destOrd="0" presId="urn:microsoft.com/office/officeart/2005/8/layout/vList5"/>
    <dgm:cxn modelId="{D8317A8E-C72C-C840-9511-1376914733D8}" type="presParOf" srcId="{DF5EC87E-4B40-5843-9120-702EFE033539}" destId="{38847F8B-E5D0-444F-8CC5-82627486310F}" srcOrd="2" destOrd="0" presId="urn:microsoft.com/office/officeart/2005/8/layout/vList5"/>
    <dgm:cxn modelId="{2241DD35-AAE3-064A-B99E-46865DE5650B}" type="presParOf" srcId="{38847F8B-E5D0-444F-8CC5-82627486310F}" destId="{3E882179-76B3-D24E-9BDA-1829D438E615}" srcOrd="0" destOrd="0" presId="urn:microsoft.com/office/officeart/2005/8/layout/vList5"/>
    <dgm:cxn modelId="{27E8D4D9-8196-E94E-8B34-85DA44C529DD}" type="presParOf" srcId="{38847F8B-E5D0-444F-8CC5-82627486310F}" destId="{49249BBB-5EA8-B747-BA23-252122C40E15}" srcOrd="1" destOrd="0" presId="urn:microsoft.com/office/officeart/2005/8/layout/vList5"/>
    <dgm:cxn modelId="{CA391CD2-2293-1342-98B0-49F2A96504D3}" type="presParOf" srcId="{DF5EC87E-4B40-5843-9120-702EFE033539}" destId="{47FACECE-149A-9B4A-B461-7987D28D0A1E}" srcOrd="3" destOrd="0" presId="urn:microsoft.com/office/officeart/2005/8/layout/vList5"/>
    <dgm:cxn modelId="{6493A3C4-EB4B-4146-82A6-FAEFE55F5748}" type="presParOf" srcId="{DF5EC87E-4B40-5843-9120-702EFE033539}" destId="{6E337EBA-F7E9-6E46-B5AF-D0B64204ED76}" srcOrd="4" destOrd="0" presId="urn:microsoft.com/office/officeart/2005/8/layout/vList5"/>
    <dgm:cxn modelId="{5E709EAD-64FE-AD46-B116-13CD57B333E7}" type="presParOf" srcId="{6E337EBA-F7E9-6E46-B5AF-D0B64204ED76}" destId="{8E5E104B-CB6D-044E-89D6-07B041045E25}" srcOrd="0" destOrd="0" presId="urn:microsoft.com/office/officeart/2005/8/layout/vList5"/>
    <dgm:cxn modelId="{D507215E-10BA-2141-94D5-D0C8F1E61D49}" type="presParOf" srcId="{6E337EBA-F7E9-6E46-B5AF-D0B64204ED76}" destId="{CE01FFD5-1FF8-494F-9A1F-F403A52DA5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98F81-FE65-C049-B0D8-95BEAFFC0B46}" type="doc">
      <dgm:prSet loTypeId="urn:microsoft.com/office/officeart/2005/8/layout/vProcess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526C444C-EBB2-344E-A572-1AC52374B2E1}">
      <dgm:prSet phldrT="[文本]"/>
      <dgm:spPr/>
      <dgm:t>
        <a:bodyPr/>
        <a:lstStyle/>
        <a:p>
          <a:r>
            <a:rPr lang="zh-CN" altLang="en-US" dirty="0"/>
            <a:t>需求</a:t>
          </a:r>
        </a:p>
      </dgm:t>
    </dgm:pt>
    <dgm:pt modelId="{355BE247-A446-0042-BF7F-307DCF981557}" type="parTrans" cxnId="{709CCEB7-685A-694F-AC07-DA6A8F21EF80}">
      <dgm:prSet/>
      <dgm:spPr/>
      <dgm:t>
        <a:bodyPr/>
        <a:lstStyle/>
        <a:p>
          <a:endParaRPr lang="zh-CN" altLang="en-US"/>
        </a:p>
      </dgm:t>
    </dgm:pt>
    <dgm:pt modelId="{5B63D710-7FCD-914C-9698-4AC967C90F06}" type="sibTrans" cxnId="{709CCEB7-685A-694F-AC07-DA6A8F21EF80}">
      <dgm:prSet/>
      <dgm:spPr/>
      <dgm:t>
        <a:bodyPr/>
        <a:lstStyle/>
        <a:p>
          <a:endParaRPr lang="zh-CN" altLang="en-US"/>
        </a:p>
      </dgm:t>
    </dgm:pt>
    <dgm:pt modelId="{0E480964-F4B0-0744-B1B2-8B9F66BCA09D}">
      <dgm:prSet phldrT="[文本]"/>
      <dgm:spPr/>
      <dgm:t>
        <a:bodyPr/>
        <a:lstStyle/>
        <a:p>
          <a:r>
            <a:rPr lang="zh-CN" altLang="en-US" dirty="0"/>
            <a:t>集成</a:t>
          </a:r>
        </a:p>
      </dgm:t>
    </dgm:pt>
    <dgm:pt modelId="{910400B7-4236-7D48-B5D9-59B86F416B2F}" type="parTrans" cxnId="{FF89EE9D-4D95-1743-BD94-6B37788F89F0}">
      <dgm:prSet/>
      <dgm:spPr/>
      <dgm:t>
        <a:bodyPr/>
        <a:lstStyle/>
        <a:p>
          <a:endParaRPr lang="zh-CN" altLang="en-US"/>
        </a:p>
      </dgm:t>
    </dgm:pt>
    <dgm:pt modelId="{803A4926-D6C2-E341-8087-B3505097BA62}" type="sibTrans" cxnId="{FF89EE9D-4D95-1743-BD94-6B37788F89F0}">
      <dgm:prSet/>
      <dgm:spPr/>
      <dgm:t>
        <a:bodyPr/>
        <a:lstStyle/>
        <a:p>
          <a:endParaRPr lang="zh-CN" altLang="en-US"/>
        </a:p>
      </dgm:t>
    </dgm:pt>
    <dgm:pt modelId="{9473817B-F6D2-3A48-AB9E-C6B5C705C51D}">
      <dgm:prSet phldrT="[文本]"/>
      <dgm:spPr/>
      <dgm:t>
        <a:bodyPr/>
        <a:lstStyle/>
        <a:p>
          <a:r>
            <a:rPr lang="zh-CN" altLang="en-US" dirty="0"/>
            <a:t>设计</a:t>
          </a:r>
        </a:p>
      </dgm:t>
    </dgm:pt>
    <dgm:pt modelId="{C7425A83-AD4C-DD4A-888B-28867C21DEC8}" type="parTrans" cxnId="{DAA028FF-EB61-B340-B886-5C312C2955A6}">
      <dgm:prSet/>
      <dgm:spPr/>
      <dgm:t>
        <a:bodyPr/>
        <a:lstStyle/>
        <a:p>
          <a:endParaRPr lang="zh-CN" altLang="en-US"/>
        </a:p>
      </dgm:t>
    </dgm:pt>
    <dgm:pt modelId="{AC149B0D-A384-3349-B36A-572EE439D3CF}" type="sibTrans" cxnId="{DAA028FF-EB61-B340-B886-5C312C2955A6}">
      <dgm:prSet/>
      <dgm:spPr/>
      <dgm:t>
        <a:bodyPr/>
        <a:lstStyle/>
        <a:p>
          <a:endParaRPr lang="zh-CN" altLang="en-US"/>
        </a:p>
      </dgm:t>
    </dgm:pt>
    <dgm:pt modelId="{11A07A21-8059-C242-BD09-71CB5E713C87}">
      <dgm:prSet phldrT="[文本]"/>
      <dgm:spPr/>
      <dgm:t>
        <a:bodyPr/>
        <a:lstStyle/>
        <a:p>
          <a:r>
            <a:rPr lang="zh-CN" altLang="en-US" dirty="0"/>
            <a:t>编码</a:t>
          </a:r>
        </a:p>
      </dgm:t>
    </dgm:pt>
    <dgm:pt modelId="{5FAC58D2-343A-5E44-B360-1598E0F4BF82}" type="parTrans" cxnId="{33D61EE8-5843-4E4C-B91C-A04E60FF58A1}">
      <dgm:prSet/>
      <dgm:spPr/>
      <dgm:t>
        <a:bodyPr/>
        <a:lstStyle/>
        <a:p>
          <a:endParaRPr lang="zh-CN" altLang="en-US"/>
        </a:p>
      </dgm:t>
    </dgm:pt>
    <dgm:pt modelId="{20023A71-3E70-4943-8B13-D33D003052D6}" type="sibTrans" cxnId="{33D61EE8-5843-4E4C-B91C-A04E60FF58A1}">
      <dgm:prSet/>
      <dgm:spPr/>
      <dgm:t>
        <a:bodyPr/>
        <a:lstStyle/>
        <a:p>
          <a:endParaRPr lang="zh-CN" altLang="en-US"/>
        </a:p>
      </dgm:t>
    </dgm:pt>
    <dgm:pt modelId="{E0EED903-49B8-0B49-9BAE-74FCDDA23246}">
      <dgm:prSet phldrT="[文本]"/>
      <dgm:spPr/>
      <dgm:t>
        <a:bodyPr/>
        <a:lstStyle/>
        <a:p>
          <a:r>
            <a:rPr lang="zh-CN" altLang="en-US" dirty="0"/>
            <a:t>测试</a:t>
          </a:r>
        </a:p>
      </dgm:t>
    </dgm:pt>
    <dgm:pt modelId="{134D8C53-D58C-4B40-9F6E-22A74249323F}" type="parTrans" cxnId="{70CD10CA-8532-1B41-9DE9-4820D1A38B17}">
      <dgm:prSet/>
      <dgm:spPr/>
      <dgm:t>
        <a:bodyPr/>
        <a:lstStyle/>
        <a:p>
          <a:endParaRPr lang="zh-CN" altLang="en-US"/>
        </a:p>
      </dgm:t>
    </dgm:pt>
    <dgm:pt modelId="{6659BDF7-3345-B747-9AEB-91E769B85648}" type="sibTrans" cxnId="{70CD10CA-8532-1B41-9DE9-4820D1A38B17}">
      <dgm:prSet/>
      <dgm:spPr/>
      <dgm:t>
        <a:bodyPr/>
        <a:lstStyle/>
        <a:p>
          <a:endParaRPr lang="zh-CN" altLang="en-US"/>
        </a:p>
      </dgm:t>
    </dgm:pt>
    <dgm:pt modelId="{BF41502C-59A1-4A4A-B172-1CAF6B64C1BA}" type="pres">
      <dgm:prSet presAssocID="{A2D98F81-FE65-C049-B0D8-95BEAFFC0B46}" presName="outerComposite" presStyleCnt="0">
        <dgm:presLayoutVars>
          <dgm:chMax val="5"/>
          <dgm:dir/>
          <dgm:resizeHandles val="exact"/>
        </dgm:presLayoutVars>
      </dgm:prSet>
      <dgm:spPr/>
    </dgm:pt>
    <dgm:pt modelId="{8E54BEE6-DF0C-964E-91E4-ED79CD64D979}" type="pres">
      <dgm:prSet presAssocID="{A2D98F81-FE65-C049-B0D8-95BEAFFC0B46}" presName="dummyMaxCanvas" presStyleCnt="0">
        <dgm:presLayoutVars/>
      </dgm:prSet>
      <dgm:spPr/>
    </dgm:pt>
    <dgm:pt modelId="{9602AA3C-1616-1B4C-9881-F6765E1C1BAC}" type="pres">
      <dgm:prSet presAssocID="{A2D98F81-FE65-C049-B0D8-95BEAFFC0B46}" presName="FiveNodes_1" presStyleLbl="node1" presStyleIdx="0" presStyleCnt="5">
        <dgm:presLayoutVars>
          <dgm:bulletEnabled val="1"/>
        </dgm:presLayoutVars>
      </dgm:prSet>
      <dgm:spPr/>
    </dgm:pt>
    <dgm:pt modelId="{66748D8F-8A2C-F84A-8290-2C55964C1F80}" type="pres">
      <dgm:prSet presAssocID="{A2D98F81-FE65-C049-B0D8-95BEAFFC0B46}" presName="FiveNodes_2" presStyleLbl="node1" presStyleIdx="1" presStyleCnt="5">
        <dgm:presLayoutVars>
          <dgm:bulletEnabled val="1"/>
        </dgm:presLayoutVars>
      </dgm:prSet>
      <dgm:spPr/>
    </dgm:pt>
    <dgm:pt modelId="{D538B812-23F0-C34C-845B-A48A9C7D3BDB}" type="pres">
      <dgm:prSet presAssocID="{A2D98F81-FE65-C049-B0D8-95BEAFFC0B46}" presName="FiveNodes_3" presStyleLbl="node1" presStyleIdx="2" presStyleCnt="5">
        <dgm:presLayoutVars>
          <dgm:bulletEnabled val="1"/>
        </dgm:presLayoutVars>
      </dgm:prSet>
      <dgm:spPr/>
    </dgm:pt>
    <dgm:pt modelId="{9B86947B-94F2-D244-95BC-AB9940D3604A}" type="pres">
      <dgm:prSet presAssocID="{A2D98F81-FE65-C049-B0D8-95BEAFFC0B46}" presName="FiveNodes_4" presStyleLbl="node1" presStyleIdx="3" presStyleCnt="5">
        <dgm:presLayoutVars>
          <dgm:bulletEnabled val="1"/>
        </dgm:presLayoutVars>
      </dgm:prSet>
      <dgm:spPr/>
    </dgm:pt>
    <dgm:pt modelId="{DBFA6C19-8256-034F-ACD1-415C335CB281}" type="pres">
      <dgm:prSet presAssocID="{A2D98F81-FE65-C049-B0D8-95BEAFFC0B46}" presName="FiveNodes_5" presStyleLbl="node1" presStyleIdx="4" presStyleCnt="5">
        <dgm:presLayoutVars>
          <dgm:bulletEnabled val="1"/>
        </dgm:presLayoutVars>
      </dgm:prSet>
      <dgm:spPr/>
    </dgm:pt>
    <dgm:pt modelId="{6A9F097E-0F3E-194F-BA5F-47B6DEEC0D06}" type="pres">
      <dgm:prSet presAssocID="{A2D98F81-FE65-C049-B0D8-95BEAFFC0B46}" presName="FiveConn_1-2" presStyleLbl="fgAccFollowNode1" presStyleIdx="0" presStyleCnt="4">
        <dgm:presLayoutVars>
          <dgm:bulletEnabled val="1"/>
        </dgm:presLayoutVars>
      </dgm:prSet>
      <dgm:spPr/>
    </dgm:pt>
    <dgm:pt modelId="{AB68F667-8F1B-DD4E-BAF3-0DA4A10DCB38}" type="pres">
      <dgm:prSet presAssocID="{A2D98F81-FE65-C049-B0D8-95BEAFFC0B46}" presName="FiveConn_2-3" presStyleLbl="fgAccFollowNode1" presStyleIdx="1" presStyleCnt="4">
        <dgm:presLayoutVars>
          <dgm:bulletEnabled val="1"/>
        </dgm:presLayoutVars>
      </dgm:prSet>
      <dgm:spPr/>
    </dgm:pt>
    <dgm:pt modelId="{D175A435-5439-3C4F-967C-41DE6001FF7B}" type="pres">
      <dgm:prSet presAssocID="{A2D98F81-FE65-C049-B0D8-95BEAFFC0B46}" presName="FiveConn_3-4" presStyleLbl="fgAccFollowNode1" presStyleIdx="2" presStyleCnt="4">
        <dgm:presLayoutVars>
          <dgm:bulletEnabled val="1"/>
        </dgm:presLayoutVars>
      </dgm:prSet>
      <dgm:spPr/>
    </dgm:pt>
    <dgm:pt modelId="{7F2C9695-AF4A-134C-8F2E-CBE994AF3270}" type="pres">
      <dgm:prSet presAssocID="{A2D98F81-FE65-C049-B0D8-95BEAFFC0B46}" presName="FiveConn_4-5" presStyleLbl="fgAccFollowNode1" presStyleIdx="3" presStyleCnt="4">
        <dgm:presLayoutVars>
          <dgm:bulletEnabled val="1"/>
        </dgm:presLayoutVars>
      </dgm:prSet>
      <dgm:spPr/>
    </dgm:pt>
    <dgm:pt modelId="{8B775D4F-A529-BB46-94FE-E2FDD454E5C7}" type="pres">
      <dgm:prSet presAssocID="{A2D98F81-FE65-C049-B0D8-95BEAFFC0B46}" presName="FiveNodes_1_text" presStyleLbl="node1" presStyleIdx="4" presStyleCnt="5">
        <dgm:presLayoutVars>
          <dgm:bulletEnabled val="1"/>
        </dgm:presLayoutVars>
      </dgm:prSet>
      <dgm:spPr/>
    </dgm:pt>
    <dgm:pt modelId="{E18E6267-1B98-5448-A56B-0CF87A74C0BD}" type="pres">
      <dgm:prSet presAssocID="{A2D98F81-FE65-C049-B0D8-95BEAFFC0B46}" presName="FiveNodes_2_text" presStyleLbl="node1" presStyleIdx="4" presStyleCnt="5">
        <dgm:presLayoutVars>
          <dgm:bulletEnabled val="1"/>
        </dgm:presLayoutVars>
      </dgm:prSet>
      <dgm:spPr/>
    </dgm:pt>
    <dgm:pt modelId="{B6DB5C36-3324-9647-88E6-A7C8BB830F51}" type="pres">
      <dgm:prSet presAssocID="{A2D98F81-FE65-C049-B0D8-95BEAFFC0B46}" presName="FiveNodes_3_text" presStyleLbl="node1" presStyleIdx="4" presStyleCnt="5">
        <dgm:presLayoutVars>
          <dgm:bulletEnabled val="1"/>
        </dgm:presLayoutVars>
      </dgm:prSet>
      <dgm:spPr/>
    </dgm:pt>
    <dgm:pt modelId="{002D4A33-3F2E-764C-8F37-F5E251D33400}" type="pres">
      <dgm:prSet presAssocID="{A2D98F81-FE65-C049-B0D8-95BEAFFC0B46}" presName="FiveNodes_4_text" presStyleLbl="node1" presStyleIdx="4" presStyleCnt="5">
        <dgm:presLayoutVars>
          <dgm:bulletEnabled val="1"/>
        </dgm:presLayoutVars>
      </dgm:prSet>
      <dgm:spPr/>
    </dgm:pt>
    <dgm:pt modelId="{0C2A8A1F-37A4-8A45-A8BC-CD12E8C94F01}" type="pres">
      <dgm:prSet presAssocID="{A2D98F81-FE65-C049-B0D8-95BEAFFC0B4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FD6DD06-6A4B-DA48-A048-67D7485956C6}" type="presOf" srcId="{0E480964-F4B0-0744-B1B2-8B9F66BCA09D}" destId="{0C2A8A1F-37A4-8A45-A8BC-CD12E8C94F01}" srcOrd="1" destOrd="0" presId="urn:microsoft.com/office/officeart/2005/8/layout/vProcess5"/>
    <dgm:cxn modelId="{DDA09817-E3B7-5B4B-A964-BD1BC865D58C}" type="presOf" srcId="{E0EED903-49B8-0B49-9BAE-74FCDDA23246}" destId="{002D4A33-3F2E-764C-8F37-F5E251D33400}" srcOrd="1" destOrd="0" presId="urn:microsoft.com/office/officeart/2005/8/layout/vProcess5"/>
    <dgm:cxn modelId="{9C6B5646-4C43-344E-9A60-33FA4F745136}" type="presOf" srcId="{0E480964-F4B0-0744-B1B2-8B9F66BCA09D}" destId="{DBFA6C19-8256-034F-ACD1-415C335CB281}" srcOrd="0" destOrd="0" presId="urn:microsoft.com/office/officeart/2005/8/layout/vProcess5"/>
    <dgm:cxn modelId="{969C9546-AE42-0B4A-A1AB-532F30C8F9AE}" type="presOf" srcId="{9473817B-F6D2-3A48-AB9E-C6B5C705C51D}" destId="{66748D8F-8A2C-F84A-8290-2C55964C1F80}" srcOrd="0" destOrd="0" presId="urn:microsoft.com/office/officeart/2005/8/layout/vProcess5"/>
    <dgm:cxn modelId="{1AAB1F48-BCA2-7D41-BCEA-772153125469}" type="presOf" srcId="{9473817B-F6D2-3A48-AB9E-C6B5C705C51D}" destId="{E18E6267-1B98-5448-A56B-0CF87A74C0BD}" srcOrd="1" destOrd="0" presId="urn:microsoft.com/office/officeart/2005/8/layout/vProcess5"/>
    <dgm:cxn modelId="{74F7974F-B2C3-344A-A6FE-5AF3F3E1EEA3}" type="presOf" srcId="{6659BDF7-3345-B747-9AEB-91E769B85648}" destId="{7F2C9695-AF4A-134C-8F2E-CBE994AF3270}" srcOrd="0" destOrd="0" presId="urn:microsoft.com/office/officeart/2005/8/layout/vProcess5"/>
    <dgm:cxn modelId="{9FFA9D61-F0B8-FE4F-A973-32039F0F7819}" type="presOf" srcId="{5B63D710-7FCD-914C-9698-4AC967C90F06}" destId="{6A9F097E-0F3E-194F-BA5F-47B6DEEC0D06}" srcOrd="0" destOrd="0" presId="urn:microsoft.com/office/officeart/2005/8/layout/vProcess5"/>
    <dgm:cxn modelId="{C7F7C467-2253-D14F-8F38-1EA150A6EC6F}" type="presOf" srcId="{E0EED903-49B8-0B49-9BAE-74FCDDA23246}" destId="{9B86947B-94F2-D244-95BC-AB9940D3604A}" srcOrd="0" destOrd="0" presId="urn:microsoft.com/office/officeart/2005/8/layout/vProcess5"/>
    <dgm:cxn modelId="{9219FF7F-569D-5D43-97F8-D912F95C7AD9}" type="presOf" srcId="{526C444C-EBB2-344E-A572-1AC52374B2E1}" destId="{8B775D4F-A529-BB46-94FE-E2FDD454E5C7}" srcOrd="1" destOrd="0" presId="urn:microsoft.com/office/officeart/2005/8/layout/vProcess5"/>
    <dgm:cxn modelId="{6811958C-90CC-1349-A1FA-55651461FBD7}" type="presOf" srcId="{526C444C-EBB2-344E-A572-1AC52374B2E1}" destId="{9602AA3C-1616-1B4C-9881-F6765E1C1BAC}" srcOrd="0" destOrd="0" presId="urn:microsoft.com/office/officeart/2005/8/layout/vProcess5"/>
    <dgm:cxn modelId="{FF89EE9D-4D95-1743-BD94-6B37788F89F0}" srcId="{A2D98F81-FE65-C049-B0D8-95BEAFFC0B46}" destId="{0E480964-F4B0-0744-B1B2-8B9F66BCA09D}" srcOrd="4" destOrd="0" parTransId="{910400B7-4236-7D48-B5D9-59B86F416B2F}" sibTransId="{803A4926-D6C2-E341-8087-B3505097BA62}"/>
    <dgm:cxn modelId="{6EEEEFAC-8770-4246-95FF-BA0A2C851785}" type="presOf" srcId="{AC149B0D-A384-3349-B36A-572EE439D3CF}" destId="{AB68F667-8F1B-DD4E-BAF3-0DA4A10DCB38}" srcOrd="0" destOrd="0" presId="urn:microsoft.com/office/officeart/2005/8/layout/vProcess5"/>
    <dgm:cxn modelId="{709CCEB7-685A-694F-AC07-DA6A8F21EF80}" srcId="{A2D98F81-FE65-C049-B0D8-95BEAFFC0B46}" destId="{526C444C-EBB2-344E-A572-1AC52374B2E1}" srcOrd="0" destOrd="0" parTransId="{355BE247-A446-0042-BF7F-307DCF981557}" sibTransId="{5B63D710-7FCD-914C-9698-4AC967C90F06}"/>
    <dgm:cxn modelId="{B0AFA0C5-115F-6242-8E23-F788F2870A69}" type="presOf" srcId="{11A07A21-8059-C242-BD09-71CB5E713C87}" destId="{D538B812-23F0-C34C-845B-A48A9C7D3BDB}" srcOrd="0" destOrd="0" presId="urn:microsoft.com/office/officeart/2005/8/layout/vProcess5"/>
    <dgm:cxn modelId="{70CD10CA-8532-1B41-9DE9-4820D1A38B17}" srcId="{A2D98F81-FE65-C049-B0D8-95BEAFFC0B46}" destId="{E0EED903-49B8-0B49-9BAE-74FCDDA23246}" srcOrd="3" destOrd="0" parTransId="{134D8C53-D58C-4B40-9F6E-22A74249323F}" sibTransId="{6659BDF7-3345-B747-9AEB-91E769B85648}"/>
    <dgm:cxn modelId="{D43E14CD-9FF1-C048-859A-671E73CA410E}" type="presOf" srcId="{20023A71-3E70-4943-8B13-D33D003052D6}" destId="{D175A435-5439-3C4F-967C-41DE6001FF7B}" srcOrd="0" destOrd="0" presId="urn:microsoft.com/office/officeart/2005/8/layout/vProcess5"/>
    <dgm:cxn modelId="{33D61EE8-5843-4E4C-B91C-A04E60FF58A1}" srcId="{A2D98F81-FE65-C049-B0D8-95BEAFFC0B46}" destId="{11A07A21-8059-C242-BD09-71CB5E713C87}" srcOrd="2" destOrd="0" parTransId="{5FAC58D2-343A-5E44-B360-1598E0F4BF82}" sibTransId="{20023A71-3E70-4943-8B13-D33D003052D6}"/>
    <dgm:cxn modelId="{23ABB2E9-51BE-7E43-A3E6-EB6BB7256E40}" type="presOf" srcId="{11A07A21-8059-C242-BD09-71CB5E713C87}" destId="{B6DB5C36-3324-9647-88E6-A7C8BB830F51}" srcOrd="1" destOrd="0" presId="urn:microsoft.com/office/officeart/2005/8/layout/vProcess5"/>
    <dgm:cxn modelId="{2EF152F4-67C2-8D4A-BDFD-B7BDD35F2E89}" type="presOf" srcId="{A2D98F81-FE65-C049-B0D8-95BEAFFC0B46}" destId="{BF41502C-59A1-4A4A-B172-1CAF6B64C1BA}" srcOrd="0" destOrd="0" presId="urn:microsoft.com/office/officeart/2005/8/layout/vProcess5"/>
    <dgm:cxn modelId="{DAA028FF-EB61-B340-B886-5C312C2955A6}" srcId="{A2D98F81-FE65-C049-B0D8-95BEAFFC0B46}" destId="{9473817B-F6D2-3A48-AB9E-C6B5C705C51D}" srcOrd="1" destOrd="0" parTransId="{C7425A83-AD4C-DD4A-888B-28867C21DEC8}" sibTransId="{AC149B0D-A384-3349-B36A-572EE439D3CF}"/>
    <dgm:cxn modelId="{A45AC834-E506-A64D-8E73-215F5CB9781B}" type="presParOf" srcId="{BF41502C-59A1-4A4A-B172-1CAF6B64C1BA}" destId="{8E54BEE6-DF0C-964E-91E4-ED79CD64D979}" srcOrd="0" destOrd="0" presId="urn:microsoft.com/office/officeart/2005/8/layout/vProcess5"/>
    <dgm:cxn modelId="{88D764C5-8AD5-A443-985A-04BC40AF4B0F}" type="presParOf" srcId="{BF41502C-59A1-4A4A-B172-1CAF6B64C1BA}" destId="{9602AA3C-1616-1B4C-9881-F6765E1C1BAC}" srcOrd="1" destOrd="0" presId="urn:microsoft.com/office/officeart/2005/8/layout/vProcess5"/>
    <dgm:cxn modelId="{F4B3AA97-E1EF-5941-924B-265A3B0E4BC8}" type="presParOf" srcId="{BF41502C-59A1-4A4A-B172-1CAF6B64C1BA}" destId="{66748D8F-8A2C-F84A-8290-2C55964C1F80}" srcOrd="2" destOrd="0" presId="urn:microsoft.com/office/officeart/2005/8/layout/vProcess5"/>
    <dgm:cxn modelId="{76A33E4F-ACD2-DE45-9F45-078002E3E65A}" type="presParOf" srcId="{BF41502C-59A1-4A4A-B172-1CAF6B64C1BA}" destId="{D538B812-23F0-C34C-845B-A48A9C7D3BDB}" srcOrd="3" destOrd="0" presId="urn:microsoft.com/office/officeart/2005/8/layout/vProcess5"/>
    <dgm:cxn modelId="{C056D65A-F13E-724B-BD69-6B0AC12C5D3A}" type="presParOf" srcId="{BF41502C-59A1-4A4A-B172-1CAF6B64C1BA}" destId="{9B86947B-94F2-D244-95BC-AB9940D3604A}" srcOrd="4" destOrd="0" presId="urn:microsoft.com/office/officeart/2005/8/layout/vProcess5"/>
    <dgm:cxn modelId="{2A5233D4-77E3-9448-B679-3B58DD6F0F84}" type="presParOf" srcId="{BF41502C-59A1-4A4A-B172-1CAF6B64C1BA}" destId="{DBFA6C19-8256-034F-ACD1-415C335CB281}" srcOrd="5" destOrd="0" presId="urn:microsoft.com/office/officeart/2005/8/layout/vProcess5"/>
    <dgm:cxn modelId="{0636B3DE-C52B-364F-8207-5AE6A108ED4E}" type="presParOf" srcId="{BF41502C-59A1-4A4A-B172-1CAF6B64C1BA}" destId="{6A9F097E-0F3E-194F-BA5F-47B6DEEC0D06}" srcOrd="6" destOrd="0" presId="urn:microsoft.com/office/officeart/2005/8/layout/vProcess5"/>
    <dgm:cxn modelId="{EB987C44-C67C-EB49-A82C-AC63A88E332A}" type="presParOf" srcId="{BF41502C-59A1-4A4A-B172-1CAF6B64C1BA}" destId="{AB68F667-8F1B-DD4E-BAF3-0DA4A10DCB38}" srcOrd="7" destOrd="0" presId="urn:microsoft.com/office/officeart/2005/8/layout/vProcess5"/>
    <dgm:cxn modelId="{E4F28861-5DD3-6142-AFDC-80A539BB1F9E}" type="presParOf" srcId="{BF41502C-59A1-4A4A-B172-1CAF6B64C1BA}" destId="{D175A435-5439-3C4F-967C-41DE6001FF7B}" srcOrd="8" destOrd="0" presId="urn:microsoft.com/office/officeart/2005/8/layout/vProcess5"/>
    <dgm:cxn modelId="{50E034BB-845C-DC45-A2D2-2E6315729199}" type="presParOf" srcId="{BF41502C-59A1-4A4A-B172-1CAF6B64C1BA}" destId="{7F2C9695-AF4A-134C-8F2E-CBE994AF3270}" srcOrd="9" destOrd="0" presId="urn:microsoft.com/office/officeart/2005/8/layout/vProcess5"/>
    <dgm:cxn modelId="{FEC69679-6E39-D844-BED0-3F3D94EAC10B}" type="presParOf" srcId="{BF41502C-59A1-4A4A-B172-1CAF6B64C1BA}" destId="{8B775D4F-A529-BB46-94FE-E2FDD454E5C7}" srcOrd="10" destOrd="0" presId="urn:microsoft.com/office/officeart/2005/8/layout/vProcess5"/>
    <dgm:cxn modelId="{E237A2E0-D8AC-FA4F-AAC6-A3FA85AE5217}" type="presParOf" srcId="{BF41502C-59A1-4A4A-B172-1CAF6B64C1BA}" destId="{E18E6267-1B98-5448-A56B-0CF87A74C0BD}" srcOrd="11" destOrd="0" presId="urn:microsoft.com/office/officeart/2005/8/layout/vProcess5"/>
    <dgm:cxn modelId="{0F1036A5-DD8B-C94C-B4B1-68E449314414}" type="presParOf" srcId="{BF41502C-59A1-4A4A-B172-1CAF6B64C1BA}" destId="{B6DB5C36-3324-9647-88E6-A7C8BB830F51}" srcOrd="12" destOrd="0" presId="urn:microsoft.com/office/officeart/2005/8/layout/vProcess5"/>
    <dgm:cxn modelId="{14D3716A-7F5C-744B-AEE6-9170FB4401BA}" type="presParOf" srcId="{BF41502C-59A1-4A4A-B172-1CAF6B64C1BA}" destId="{002D4A33-3F2E-764C-8F37-F5E251D33400}" srcOrd="13" destOrd="0" presId="urn:microsoft.com/office/officeart/2005/8/layout/vProcess5"/>
    <dgm:cxn modelId="{337A0E4F-D5F0-D840-8139-4CF6F18C9583}" type="presParOf" srcId="{BF41502C-59A1-4A4A-B172-1CAF6B64C1BA}" destId="{0C2A8A1F-37A4-8A45-A8BC-CD12E8C94F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98F81-FE65-C049-B0D8-95BEAFFC0B46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6C444C-EBB2-344E-A572-1AC52374B2E1}">
      <dgm:prSet phldrT="[文本]"/>
      <dgm:spPr/>
      <dgm:t>
        <a:bodyPr/>
        <a:lstStyle/>
        <a:p>
          <a:r>
            <a:rPr lang="zh-CN" altLang="en-US" dirty="0"/>
            <a:t>需求</a:t>
          </a:r>
        </a:p>
      </dgm:t>
    </dgm:pt>
    <dgm:pt modelId="{355BE247-A446-0042-BF7F-307DCF981557}" type="parTrans" cxnId="{709CCEB7-685A-694F-AC07-DA6A8F21EF80}">
      <dgm:prSet/>
      <dgm:spPr/>
      <dgm:t>
        <a:bodyPr/>
        <a:lstStyle/>
        <a:p>
          <a:endParaRPr lang="zh-CN" altLang="en-US"/>
        </a:p>
      </dgm:t>
    </dgm:pt>
    <dgm:pt modelId="{5B63D710-7FCD-914C-9698-4AC967C90F06}" type="sibTrans" cxnId="{709CCEB7-685A-694F-AC07-DA6A8F21EF80}">
      <dgm:prSet/>
      <dgm:spPr/>
      <dgm:t>
        <a:bodyPr/>
        <a:lstStyle/>
        <a:p>
          <a:endParaRPr lang="zh-CN" altLang="en-US"/>
        </a:p>
      </dgm:t>
    </dgm:pt>
    <dgm:pt modelId="{0E480964-F4B0-0744-B1B2-8B9F66BCA09D}">
      <dgm:prSet phldrT="[文本]"/>
      <dgm:spPr/>
      <dgm:t>
        <a:bodyPr/>
        <a:lstStyle/>
        <a:p>
          <a:r>
            <a:rPr lang="zh-CN" altLang="en-US" dirty="0"/>
            <a:t>集成</a:t>
          </a:r>
        </a:p>
      </dgm:t>
    </dgm:pt>
    <dgm:pt modelId="{910400B7-4236-7D48-B5D9-59B86F416B2F}" type="parTrans" cxnId="{FF89EE9D-4D95-1743-BD94-6B37788F89F0}">
      <dgm:prSet/>
      <dgm:spPr/>
      <dgm:t>
        <a:bodyPr/>
        <a:lstStyle/>
        <a:p>
          <a:endParaRPr lang="zh-CN" altLang="en-US"/>
        </a:p>
      </dgm:t>
    </dgm:pt>
    <dgm:pt modelId="{803A4926-D6C2-E341-8087-B3505097BA62}" type="sibTrans" cxnId="{FF89EE9D-4D95-1743-BD94-6B37788F89F0}">
      <dgm:prSet/>
      <dgm:spPr/>
      <dgm:t>
        <a:bodyPr/>
        <a:lstStyle/>
        <a:p>
          <a:endParaRPr lang="zh-CN" altLang="en-US"/>
        </a:p>
      </dgm:t>
    </dgm:pt>
    <dgm:pt modelId="{9473817B-F6D2-3A48-AB9E-C6B5C705C51D}">
      <dgm:prSet phldrT="[文本]"/>
      <dgm:spPr/>
      <dgm:t>
        <a:bodyPr/>
        <a:lstStyle/>
        <a:p>
          <a:r>
            <a:rPr lang="zh-CN" altLang="en-US" dirty="0"/>
            <a:t>设计</a:t>
          </a:r>
        </a:p>
      </dgm:t>
    </dgm:pt>
    <dgm:pt modelId="{C7425A83-AD4C-DD4A-888B-28867C21DEC8}" type="parTrans" cxnId="{DAA028FF-EB61-B340-B886-5C312C2955A6}">
      <dgm:prSet/>
      <dgm:spPr/>
      <dgm:t>
        <a:bodyPr/>
        <a:lstStyle/>
        <a:p>
          <a:endParaRPr lang="zh-CN" altLang="en-US"/>
        </a:p>
      </dgm:t>
    </dgm:pt>
    <dgm:pt modelId="{AC149B0D-A384-3349-B36A-572EE439D3CF}" type="sibTrans" cxnId="{DAA028FF-EB61-B340-B886-5C312C2955A6}">
      <dgm:prSet/>
      <dgm:spPr/>
      <dgm:t>
        <a:bodyPr/>
        <a:lstStyle/>
        <a:p>
          <a:endParaRPr lang="zh-CN" altLang="en-US"/>
        </a:p>
      </dgm:t>
    </dgm:pt>
    <dgm:pt modelId="{11A07A21-8059-C242-BD09-71CB5E713C87}">
      <dgm:prSet phldrT="[文本]"/>
      <dgm:spPr/>
      <dgm:t>
        <a:bodyPr/>
        <a:lstStyle/>
        <a:p>
          <a:r>
            <a:rPr lang="zh-CN" altLang="en-US" dirty="0"/>
            <a:t>编码</a:t>
          </a:r>
        </a:p>
      </dgm:t>
    </dgm:pt>
    <dgm:pt modelId="{5FAC58D2-343A-5E44-B360-1598E0F4BF82}" type="parTrans" cxnId="{33D61EE8-5843-4E4C-B91C-A04E60FF58A1}">
      <dgm:prSet/>
      <dgm:spPr/>
      <dgm:t>
        <a:bodyPr/>
        <a:lstStyle/>
        <a:p>
          <a:endParaRPr lang="zh-CN" altLang="en-US"/>
        </a:p>
      </dgm:t>
    </dgm:pt>
    <dgm:pt modelId="{20023A71-3E70-4943-8B13-D33D003052D6}" type="sibTrans" cxnId="{33D61EE8-5843-4E4C-B91C-A04E60FF58A1}">
      <dgm:prSet/>
      <dgm:spPr/>
      <dgm:t>
        <a:bodyPr/>
        <a:lstStyle/>
        <a:p>
          <a:endParaRPr lang="zh-CN" altLang="en-US"/>
        </a:p>
      </dgm:t>
    </dgm:pt>
    <dgm:pt modelId="{E0EED903-49B8-0B49-9BAE-74FCDDA23246}">
      <dgm:prSet phldrT="[文本]"/>
      <dgm:spPr/>
      <dgm:t>
        <a:bodyPr/>
        <a:lstStyle/>
        <a:p>
          <a:r>
            <a:rPr lang="zh-CN" altLang="en-US" dirty="0"/>
            <a:t>测试</a:t>
          </a:r>
        </a:p>
      </dgm:t>
    </dgm:pt>
    <dgm:pt modelId="{134D8C53-D58C-4B40-9F6E-22A74249323F}" type="parTrans" cxnId="{70CD10CA-8532-1B41-9DE9-4820D1A38B17}">
      <dgm:prSet/>
      <dgm:spPr/>
      <dgm:t>
        <a:bodyPr/>
        <a:lstStyle/>
        <a:p>
          <a:endParaRPr lang="zh-CN" altLang="en-US"/>
        </a:p>
      </dgm:t>
    </dgm:pt>
    <dgm:pt modelId="{6659BDF7-3345-B747-9AEB-91E769B85648}" type="sibTrans" cxnId="{70CD10CA-8532-1B41-9DE9-4820D1A38B17}">
      <dgm:prSet/>
      <dgm:spPr/>
      <dgm:t>
        <a:bodyPr/>
        <a:lstStyle/>
        <a:p>
          <a:endParaRPr lang="zh-CN" altLang="en-US"/>
        </a:p>
      </dgm:t>
    </dgm:pt>
    <dgm:pt modelId="{BF41502C-59A1-4A4A-B172-1CAF6B64C1BA}" type="pres">
      <dgm:prSet presAssocID="{A2D98F81-FE65-C049-B0D8-95BEAFFC0B46}" presName="outerComposite" presStyleCnt="0">
        <dgm:presLayoutVars>
          <dgm:chMax val="5"/>
          <dgm:dir/>
          <dgm:resizeHandles val="exact"/>
        </dgm:presLayoutVars>
      </dgm:prSet>
      <dgm:spPr/>
    </dgm:pt>
    <dgm:pt modelId="{8E54BEE6-DF0C-964E-91E4-ED79CD64D979}" type="pres">
      <dgm:prSet presAssocID="{A2D98F81-FE65-C049-B0D8-95BEAFFC0B46}" presName="dummyMaxCanvas" presStyleCnt="0">
        <dgm:presLayoutVars/>
      </dgm:prSet>
      <dgm:spPr/>
    </dgm:pt>
    <dgm:pt modelId="{9602AA3C-1616-1B4C-9881-F6765E1C1BAC}" type="pres">
      <dgm:prSet presAssocID="{A2D98F81-FE65-C049-B0D8-95BEAFFC0B46}" presName="FiveNodes_1" presStyleLbl="node1" presStyleIdx="0" presStyleCnt="5">
        <dgm:presLayoutVars>
          <dgm:bulletEnabled val="1"/>
        </dgm:presLayoutVars>
      </dgm:prSet>
      <dgm:spPr/>
    </dgm:pt>
    <dgm:pt modelId="{66748D8F-8A2C-F84A-8290-2C55964C1F80}" type="pres">
      <dgm:prSet presAssocID="{A2D98F81-FE65-C049-B0D8-95BEAFFC0B46}" presName="FiveNodes_2" presStyleLbl="node1" presStyleIdx="1" presStyleCnt="5">
        <dgm:presLayoutVars>
          <dgm:bulletEnabled val="1"/>
        </dgm:presLayoutVars>
      </dgm:prSet>
      <dgm:spPr/>
    </dgm:pt>
    <dgm:pt modelId="{D538B812-23F0-C34C-845B-A48A9C7D3BDB}" type="pres">
      <dgm:prSet presAssocID="{A2D98F81-FE65-C049-B0D8-95BEAFFC0B46}" presName="FiveNodes_3" presStyleLbl="node1" presStyleIdx="2" presStyleCnt="5">
        <dgm:presLayoutVars>
          <dgm:bulletEnabled val="1"/>
        </dgm:presLayoutVars>
      </dgm:prSet>
      <dgm:spPr/>
    </dgm:pt>
    <dgm:pt modelId="{9B86947B-94F2-D244-95BC-AB9940D3604A}" type="pres">
      <dgm:prSet presAssocID="{A2D98F81-FE65-C049-B0D8-95BEAFFC0B46}" presName="FiveNodes_4" presStyleLbl="node1" presStyleIdx="3" presStyleCnt="5">
        <dgm:presLayoutVars>
          <dgm:bulletEnabled val="1"/>
        </dgm:presLayoutVars>
      </dgm:prSet>
      <dgm:spPr/>
    </dgm:pt>
    <dgm:pt modelId="{DBFA6C19-8256-034F-ACD1-415C335CB281}" type="pres">
      <dgm:prSet presAssocID="{A2D98F81-FE65-C049-B0D8-95BEAFFC0B46}" presName="FiveNodes_5" presStyleLbl="node1" presStyleIdx="4" presStyleCnt="5">
        <dgm:presLayoutVars>
          <dgm:bulletEnabled val="1"/>
        </dgm:presLayoutVars>
      </dgm:prSet>
      <dgm:spPr/>
    </dgm:pt>
    <dgm:pt modelId="{6A9F097E-0F3E-194F-BA5F-47B6DEEC0D06}" type="pres">
      <dgm:prSet presAssocID="{A2D98F81-FE65-C049-B0D8-95BEAFFC0B46}" presName="FiveConn_1-2" presStyleLbl="fgAccFollowNode1" presStyleIdx="0" presStyleCnt="4">
        <dgm:presLayoutVars>
          <dgm:bulletEnabled val="1"/>
        </dgm:presLayoutVars>
      </dgm:prSet>
      <dgm:spPr/>
    </dgm:pt>
    <dgm:pt modelId="{AB68F667-8F1B-DD4E-BAF3-0DA4A10DCB38}" type="pres">
      <dgm:prSet presAssocID="{A2D98F81-FE65-C049-B0D8-95BEAFFC0B46}" presName="FiveConn_2-3" presStyleLbl="fgAccFollowNode1" presStyleIdx="1" presStyleCnt="4">
        <dgm:presLayoutVars>
          <dgm:bulletEnabled val="1"/>
        </dgm:presLayoutVars>
      </dgm:prSet>
      <dgm:spPr/>
    </dgm:pt>
    <dgm:pt modelId="{D175A435-5439-3C4F-967C-41DE6001FF7B}" type="pres">
      <dgm:prSet presAssocID="{A2D98F81-FE65-C049-B0D8-95BEAFFC0B46}" presName="FiveConn_3-4" presStyleLbl="fgAccFollowNode1" presStyleIdx="2" presStyleCnt="4">
        <dgm:presLayoutVars>
          <dgm:bulletEnabled val="1"/>
        </dgm:presLayoutVars>
      </dgm:prSet>
      <dgm:spPr/>
    </dgm:pt>
    <dgm:pt modelId="{7F2C9695-AF4A-134C-8F2E-CBE994AF3270}" type="pres">
      <dgm:prSet presAssocID="{A2D98F81-FE65-C049-B0D8-95BEAFFC0B46}" presName="FiveConn_4-5" presStyleLbl="fgAccFollowNode1" presStyleIdx="3" presStyleCnt="4">
        <dgm:presLayoutVars>
          <dgm:bulletEnabled val="1"/>
        </dgm:presLayoutVars>
      </dgm:prSet>
      <dgm:spPr/>
    </dgm:pt>
    <dgm:pt modelId="{8B775D4F-A529-BB46-94FE-E2FDD454E5C7}" type="pres">
      <dgm:prSet presAssocID="{A2D98F81-FE65-C049-B0D8-95BEAFFC0B46}" presName="FiveNodes_1_text" presStyleLbl="node1" presStyleIdx="4" presStyleCnt="5">
        <dgm:presLayoutVars>
          <dgm:bulletEnabled val="1"/>
        </dgm:presLayoutVars>
      </dgm:prSet>
      <dgm:spPr/>
    </dgm:pt>
    <dgm:pt modelId="{E18E6267-1B98-5448-A56B-0CF87A74C0BD}" type="pres">
      <dgm:prSet presAssocID="{A2D98F81-FE65-C049-B0D8-95BEAFFC0B46}" presName="FiveNodes_2_text" presStyleLbl="node1" presStyleIdx="4" presStyleCnt="5">
        <dgm:presLayoutVars>
          <dgm:bulletEnabled val="1"/>
        </dgm:presLayoutVars>
      </dgm:prSet>
      <dgm:spPr/>
    </dgm:pt>
    <dgm:pt modelId="{B6DB5C36-3324-9647-88E6-A7C8BB830F51}" type="pres">
      <dgm:prSet presAssocID="{A2D98F81-FE65-C049-B0D8-95BEAFFC0B46}" presName="FiveNodes_3_text" presStyleLbl="node1" presStyleIdx="4" presStyleCnt="5">
        <dgm:presLayoutVars>
          <dgm:bulletEnabled val="1"/>
        </dgm:presLayoutVars>
      </dgm:prSet>
      <dgm:spPr/>
    </dgm:pt>
    <dgm:pt modelId="{002D4A33-3F2E-764C-8F37-F5E251D33400}" type="pres">
      <dgm:prSet presAssocID="{A2D98F81-FE65-C049-B0D8-95BEAFFC0B46}" presName="FiveNodes_4_text" presStyleLbl="node1" presStyleIdx="4" presStyleCnt="5">
        <dgm:presLayoutVars>
          <dgm:bulletEnabled val="1"/>
        </dgm:presLayoutVars>
      </dgm:prSet>
      <dgm:spPr/>
    </dgm:pt>
    <dgm:pt modelId="{0C2A8A1F-37A4-8A45-A8BC-CD12E8C94F01}" type="pres">
      <dgm:prSet presAssocID="{A2D98F81-FE65-C049-B0D8-95BEAFFC0B4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FD6DD06-6A4B-DA48-A048-67D7485956C6}" type="presOf" srcId="{0E480964-F4B0-0744-B1B2-8B9F66BCA09D}" destId="{0C2A8A1F-37A4-8A45-A8BC-CD12E8C94F01}" srcOrd="1" destOrd="0" presId="urn:microsoft.com/office/officeart/2005/8/layout/vProcess5"/>
    <dgm:cxn modelId="{DDA09817-E3B7-5B4B-A964-BD1BC865D58C}" type="presOf" srcId="{E0EED903-49B8-0B49-9BAE-74FCDDA23246}" destId="{002D4A33-3F2E-764C-8F37-F5E251D33400}" srcOrd="1" destOrd="0" presId="urn:microsoft.com/office/officeart/2005/8/layout/vProcess5"/>
    <dgm:cxn modelId="{9C6B5646-4C43-344E-9A60-33FA4F745136}" type="presOf" srcId="{0E480964-F4B0-0744-B1B2-8B9F66BCA09D}" destId="{DBFA6C19-8256-034F-ACD1-415C335CB281}" srcOrd="0" destOrd="0" presId="urn:microsoft.com/office/officeart/2005/8/layout/vProcess5"/>
    <dgm:cxn modelId="{969C9546-AE42-0B4A-A1AB-532F30C8F9AE}" type="presOf" srcId="{9473817B-F6D2-3A48-AB9E-C6B5C705C51D}" destId="{66748D8F-8A2C-F84A-8290-2C55964C1F80}" srcOrd="0" destOrd="0" presId="urn:microsoft.com/office/officeart/2005/8/layout/vProcess5"/>
    <dgm:cxn modelId="{1AAB1F48-BCA2-7D41-BCEA-772153125469}" type="presOf" srcId="{9473817B-F6D2-3A48-AB9E-C6B5C705C51D}" destId="{E18E6267-1B98-5448-A56B-0CF87A74C0BD}" srcOrd="1" destOrd="0" presId="urn:microsoft.com/office/officeart/2005/8/layout/vProcess5"/>
    <dgm:cxn modelId="{74F7974F-B2C3-344A-A6FE-5AF3F3E1EEA3}" type="presOf" srcId="{6659BDF7-3345-B747-9AEB-91E769B85648}" destId="{7F2C9695-AF4A-134C-8F2E-CBE994AF3270}" srcOrd="0" destOrd="0" presId="urn:microsoft.com/office/officeart/2005/8/layout/vProcess5"/>
    <dgm:cxn modelId="{9FFA9D61-F0B8-FE4F-A973-32039F0F7819}" type="presOf" srcId="{5B63D710-7FCD-914C-9698-4AC967C90F06}" destId="{6A9F097E-0F3E-194F-BA5F-47B6DEEC0D06}" srcOrd="0" destOrd="0" presId="urn:microsoft.com/office/officeart/2005/8/layout/vProcess5"/>
    <dgm:cxn modelId="{C7F7C467-2253-D14F-8F38-1EA150A6EC6F}" type="presOf" srcId="{E0EED903-49B8-0B49-9BAE-74FCDDA23246}" destId="{9B86947B-94F2-D244-95BC-AB9940D3604A}" srcOrd="0" destOrd="0" presId="urn:microsoft.com/office/officeart/2005/8/layout/vProcess5"/>
    <dgm:cxn modelId="{9219FF7F-569D-5D43-97F8-D912F95C7AD9}" type="presOf" srcId="{526C444C-EBB2-344E-A572-1AC52374B2E1}" destId="{8B775D4F-A529-BB46-94FE-E2FDD454E5C7}" srcOrd="1" destOrd="0" presId="urn:microsoft.com/office/officeart/2005/8/layout/vProcess5"/>
    <dgm:cxn modelId="{6811958C-90CC-1349-A1FA-55651461FBD7}" type="presOf" srcId="{526C444C-EBB2-344E-A572-1AC52374B2E1}" destId="{9602AA3C-1616-1B4C-9881-F6765E1C1BAC}" srcOrd="0" destOrd="0" presId="urn:microsoft.com/office/officeart/2005/8/layout/vProcess5"/>
    <dgm:cxn modelId="{FF89EE9D-4D95-1743-BD94-6B37788F89F0}" srcId="{A2D98F81-FE65-C049-B0D8-95BEAFFC0B46}" destId="{0E480964-F4B0-0744-B1B2-8B9F66BCA09D}" srcOrd="4" destOrd="0" parTransId="{910400B7-4236-7D48-B5D9-59B86F416B2F}" sibTransId="{803A4926-D6C2-E341-8087-B3505097BA62}"/>
    <dgm:cxn modelId="{6EEEEFAC-8770-4246-95FF-BA0A2C851785}" type="presOf" srcId="{AC149B0D-A384-3349-B36A-572EE439D3CF}" destId="{AB68F667-8F1B-DD4E-BAF3-0DA4A10DCB38}" srcOrd="0" destOrd="0" presId="urn:microsoft.com/office/officeart/2005/8/layout/vProcess5"/>
    <dgm:cxn modelId="{709CCEB7-685A-694F-AC07-DA6A8F21EF80}" srcId="{A2D98F81-FE65-C049-B0D8-95BEAFFC0B46}" destId="{526C444C-EBB2-344E-A572-1AC52374B2E1}" srcOrd="0" destOrd="0" parTransId="{355BE247-A446-0042-BF7F-307DCF981557}" sibTransId="{5B63D710-7FCD-914C-9698-4AC967C90F06}"/>
    <dgm:cxn modelId="{B0AFA0C5-115F-6242-8E23-F788F2870A69}" type="presOf" srcId="{11A07A21-8059-C242-BD09-71CB5E713C87}" destId="{D538B812-23F0-C34C-845B-A48A9C7D3BDB}" srcOrd="0" destOrd="0" presId="urn:microsoft.com/office/officeart/2005/8/layout/vProcess5"/>
    <dgm:cxn modelId="{70CD10CA-8532-1B41-9DE9-4820D1A38B17}" srcId="{A2D98F81-FE65-C049-B0D8-95BEAFFC0B46}" destId="{E0EED903-49B8-0B49-9BAE-74FCDDA23246}" srcOrd="3" destOrd="0" parTransId="{134D8C53-D58C-4B40-9F6E-22A74249323F}" sibTransId="{6659BDF7-3345-B747-9AEB-91E769B85648}"/>
    <dgm:cxn modelId="{D43E14CD-9FF1-C048-859A-671E73CA410E}" type="presOf" srcId="{20023A71-3E70-4943-8B13-D33D003052D6}" destId="{D175A435-5439-3C4F-967C-41DE6001FF7B}" srcOrd="0" destOrd="0" presId="urn:microsoft.com/office/officeart/2005/8/layout/vProcess5"/>
    <dgm:cxn modelId="{33D61EE8-5843-4E4C-B91C-A04E60FF58A1}" srcId="{A2D98F81-FE65-C049-B0D8-95BEAFFC0B46}" destId="{11A07A21-8059-C242-BD09-71CB5E713C87}" srcOrd="2" destOrd="0" parTransId="{5FAC58D2-343A-5E44-B360-1598E0F4BF82}" sibTransId="{20023A71-3E70-4943-8B13-D33D003052D6}"/>
    <dgm:cxn modelId="{23ABB2E9-51BE-7E43-A3E6-EB6BB7256E40}" type="presOf" srcId="{11A07A21-8059-C242-BD09-71CB5E713C87}" destId="{B6DB5C36-3324-9647-88E6-A7C8BB830F51}" srcOrd="1" destOrd="0" presId="urn:microsoft.com/office/officeart/2005/8/layout/vProcess5"/>
    <dgm:cxn modelId="{2EF152F4-67C2-8D4A-BDFD-B7BDD35F2E89}" type="presOf" srcId="{A2D98F81-FE65-C049-B0D8-95BEAFFC0B46}" destId="{BF41502C-59A1-4A4A-B172-1CAF6B64C1BA}" srcOrd="0" destOrd="0" presId="urn:microsoft.com/office/officeart/2005/8/layout/vProcess5"/>
    <dgm:cxn modelId="{DAA028FF-EB61-B340-B886-5C312C2955A6}" srcId="{A2D98F81-FE65-C049-B0D8-95BEAFFC0B46}" destId="{9473817B-F6D2-3A48-AB9E-C6B5C705C51D}" srcOrd="1" destOrd="0" parTransId="{C7425A83-AD4C-DD4A-888B-28867C21DEC8}" sibTransId="{AC149B0D-A384-3349-B36A-572EE439D3CF}"/>
    <dgm:cxn modelId="{A45AC834-E506-A64D-8E73-215F5CB9781B}" type="presParOf" srcId="{BF41502C-59A1-4A4A-B172-1CAF6B64C1BA}" destId="{8E54BEE6-DF0C-964E-91E4-ED79CD64D979}" srcOrd="0" destOrd="0" presId="urn:microsoft.com/office/officeart/2005/8/layout/vProcess5"/>
    <dgm:cxn modelId="{88D764C5-8AD5-A443-985A-04BC40AF4B0F}" type="presParOf" srcId="{BF41502C-59A1-4A4A-B172-1CAF6B64C1BA}" destId="{9602AA3C-1616-1B4C-9881-F6765E1C1BAC}" srcOrd="1" destOrd="0" presId="urn:microsoft.com/office/officeart/2005/8/layout/vProcess5"/>
    <dgm:cxn modelId="{F4B3AA97-E1EF-5941-924B-265A3B0E4BC8}" type="presParOf" srcId="{BF41502C-59A1-4A4A-B172-1CAF6B64C1BA}" destId="{66748D8F-8A2C-F84A-8290-2C55964C1F80}" srcOrd="2" destOrd="0" presId="urn:microsoft.com/office/officeart/2005/8/layout/vProcess5"/>
    <dgm:cxn modelId="{76A33E4F-ACD2-DE45-9F45-078002E3E65A}" type="presParOf" srcId="{BF41502C-59A1-4A4A-B172-1CAF6B64C1BA}" destId="{D538B812-23F0-C34C-845B-A48A9C7D3BDB}" srcOrd="3" destOrd="0" presId="urn:microsoft.com/office/officeart/2005/8/layout/vProcess5"/>
    <dgm:cxn modelId="{C056D65A-F13E-724B-BD69-6B0AC12C5D3A}" type="presParOf" srcId="{BF41502C-59A1-4A4A-B172-1CAF6B64C1BA}" destId="{9B86947B-94F2-D244-95BC-AB9940D3604A}" srcOrd="4" destOrd="0" presId="urn:microsoft.com/office/officeart/2005/8/layout/vProcess5"/>
    <dgm:cxn modelId="{2A5233D4-77E3-9448-B679-3B58DD6F0F84}" type="presParOf" srcId="{BF41502C-59A1-4A4A-B172-1CAF6B64C1BA}" destId="{DBFA6C19-8256-034F-ACD1-415C335CB281}" srcOrd="5" destOrd="0" presId="urn:microsoft.com/office/officeart/2005/8/layout/vProcess5"/>
    <dgm:cxn modelId="{0636B3DE-C52B-364F-8207-5AE6A108ED4E}" type="presParOf" srcId="{BF41502C-59A1-4A4A-B172-1CAF6B64C1BA}" destId="{6A9F097E-0F3E-194F-BA5F-47B6DEEC0D06}" srcOrd="6" destOrd="0" presId="urn:microsoft.com/office/officeart/2005/8/layout/vProcess5"/>
    <dgm:cxn modelId="{EB987C44-C67C-EB49-A82C-AC63A88E332A}" type="presParOf" srcId="{BF41502C-59A1-4A4A-B172-1CAF6B64C1BA}" destId="{AB68F667-8F1B-DD4E-BAF3-0DA4A10DCB38}" srcOrd="7" destOrd="0" presId="urn:microsoft.com/office/officeart/2005/8/layout/vProcess5"/>
    <dgm:cxn modelId="{E4F28861-5DD3-6142-AFDC-80A539BB1F9E}" type="presParOf" srcId="{BF41502C-59A1-4A4A-B172-1CAF6B64C1BA}" destId="{D175A435-5439-3C4F-967C-41DE6001FF7B}" srcOrd="8" destOrd="0" presId="urn:microsoft.com/office/officeart/2005/8/layout/vProcess5"/>
    <dgm:cxn modelId="{50E034BB-845C-DC45-A2D2-2E6315729199}" type="presParOf" srcId="{BF41502C-59A1-4A4A-B172-1CAF6B64C1BA}" destId="{7F2C9695-AF4A-134C-8F2E-CBE994AF3270}" srcOrd="9" destOrd="0" presId="urn:microsoft.com/office/officeart/2005/8/layout/vProcess5"/>
    <dgm:cxn modelId="{FEC69679-6E39-D844-BED0-3F3D94EAC10B}" type="presParOf" srcId="{BF41502C-59A1-4A4A-B172-1CAF6B64C1BA}" destId="{8B775D4F-A529-BB46-94FE-E2FDD454E5C7}" srcOrd="10" destOrd="0" presId="urn:microsoft.com/office/officeart/2005/8/layout/vProcess5"/>
    <dgm:cxn modelId="{E237A2E0-D8AC-FA4F-AAC6-A3FA85AE5217}" type="presParOf" srcId="{BF41502C-59A1-4A4A-B172-1CAF6B64C1BA}" destId="{E18E6267-1B98-5448-A56B-0CF87A74C0BD}" srcOrd="11" destOrd="0" presId="urn:microsoft.com/office/officeart/2005/8/layout/vProcess5"/>
    <dgm:cxn modelId="{0F1036A5-DD8B-C94C-B4B1-68E449314414}" type="presParOf" srcId="{BF41502C-59A1-4A4A-B172-1CAF6B64C1BA}" destId="{B6DB5C36-3324-9647-88E6-A7C8BB830F51}" srcOrd="12" destOrd="0" presId="urn:microsoft.com/office/officeart/2005/8/layout/vProcess5"/>
    <dgm:cxn modelId="{14D3716A-7F5C-744B-AEE6-9170FB4401BA}" type="presParOf" srcId="{BF41502C-59A1-4A4A-B172-1CAF6B64C1BA}" destId="{002D4A33-3F2E-764C-8F37-F5E251D33400}" srcOrd="13" destOrd="0" presId="urn:microsoft.com/office/officeart/2005/8/layout/vProcess5"/>
    <dgm:cxn modelId="{337A0E4F-D5F0-D840-8139-4CF6F18C9583}" type="presParOf" srcId="{BF41502C-59A1-4A4A-B172-1CAF6B64C1BA}" destId="{0C2A8A1F-37A4-8A45-A8BC-CD12E8C94F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00152-80BE-1840-8CAA-04CC59488E93}">
      <dsp:nvSpPr>
        <dsp:cNvPr id="0" name=""/>
        <dsp:cNvSpPr/>
      </dsp:nvSpPr>
      <dsp:spPr>
        <a:xfrm>
          <a:off x="188850" y="674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系统需求</a:t>
          </a:r>
        </a:p>
      </dsp:txBody>
      <dsp:txXfrm>
        <a:off x="205032" y="16856"/>
        <a:ext cx="1076049" cy="520116"/>
      </dsp:txXfrm>
    </dsp:sp>
    <dsp:sp modelId="{10440DBB-C7B9-2B43-B40F-A75169153C8A}">
      <dsp:nvSpPr>
        <dsp:cNvPr id="0" name=""/>
        <dsp:cNvSpPr/>
      </dsp:nvSpPr>
      <dsp:spPr>
        <a:xfrm rot="5400000">
          <a:off x="639467" y="566966"/>
          <a:ext cx="207180" cy="248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 rot="-5400000">
        <a:off x="668472" y="587684"/>
        <a:ext cx="149170" cy="145026"/>
      </dsp:txXfrm>
    </dsp:sp>
    <dsp:sp modelId="{4BE0F2D0-C6DB-8E49-A62C-83751E4F1C11}">
      <dsp:nvSpPr>
        <dsp:cNvPr id="0" name=""/>
        <dsp:cNvSpPr/>
      </dsp:nvSpPr>
      <dsp:spPr>
        <a:xfrm>
          <a:off x="188850" y="829394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软件需求</a:t>
          </a:r>
        </a:p>
      </dsp:txBody>
      <dsp:txXfrm>
        <a:off x="205032" y="845576"/>
        <a:ext cx="1076049" cy="520116"/>
      </dsp:txXfrm>
    </dsp:sp>
    <dsp:sp modelId="{03ECFC06-53C8-8F4F-841E-802ECC10D456}">
      <dsp:nvSpPr>
        <dsp:cNvPr id="0" name=""/>
        <dsp:cNvSpPr/>
      </dsp:nvSpPr>
      <dsp:spPr>
        <a:xfrm rot="5400000">
          <a:off x="639467" y="1395687"/>
          <a:ext cx="207180" cy="248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 rot="-5400000">
        <a:off x="668472" y="1416405"/>
        <a:ext cx="149170" cy="145026"/>
      </dsp:txXfrm>
    </dsp:sp>
    <dsp:sp modelId="{20D406BC-E12F-2948-A155-25C21F7F712B}">
      <dsp:nvSpPr>
        <dsp:cNvPr id="0" name=""/>
        <dsp:cNvSpPr/>
      </dsp:nvSpPr>
      <dsp:spPr>
        <a:xfrm>
          <a:off x="188850" y="1658115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需求分析</a:t>
          </a:r>
        </a:p>
      </dsp:txBody>
      <dsp:txXfrm>
        <a:off x="205032" y="1674297"/>
        <a:ext cx="1076049" cy="520116"/>
      </dsp:txXfrm>
    </dsp:sp>
    <dsp:sp modelId="{5FC26109-5CFF-F74A-A776-4115C7B89815}">
      <dsp:nvSpPr>
        <dsp:cNvPr id="0" name=""/>
        <dsp:cNvSpPr/>
      </dsp:nvSpPr>
      <dsp:spPr>
        <a:xfrm rot="5400000">
          <a:off x="639467" y="2224407"/>
          <a:ext cx="207180" cy="248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 rot="-5400000">
        <a:off x="668472" y="2245125"/>
        <a:ext cx="149170" cy="145026"/>
      </dsp:txXfrm>
    </dsp:sp>
    <dsp:sp modelId="{09AAFB9C-033D-1549-BC15-F8CB5FFDB8B6}">
      <dsp:nvSpPr>
        <dsp:cNvPr id="0" name=""/>
        <dsp:cNvSpPr/>
      </dsp:nvSpPr>
      <dsp:spPr>
        <a:xfrm>
          <a:off x="188850" y="2486835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设计</a:t>
          </a:r>
        </a:p>
      </dsp:txBody>
      <dsp:txXfrm>
        <a:off x="205032" y="2503017"/>
        <a:ext cx="1076049" cy="520116"/>
      </dsp:txXfrm>
    </dsp:sp>
    <dsp:sp modelId="{AACFBF3E-5F39-014D-959E-FD1FECD797CC}">
      <dsp:nvSpPr>
        <dsp:cNvPr id="0" name=""/>
        <dsp:cNvSpPr/>
      </dsp:nvSpPr>
      <dsp:spPr>
        <a:xfrm rot="5400000">
          <a:off x="639467" y="3053127"/>
          <a:ext cx="207180" cy="248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 rot="-5400000">
        <a:off x="668472" y="3073845"/>
        <a:ext cx="149170" cy="145026"/>
      </dsp:txXfrm>
    </dsp:sp>
    <dsp:sp modelId="{F4BB08A3-146A-8C4A-A137-B48C2FC03EDC}">
      <dsp:nvSpPr>
        <dsp:cNvPr id="0" name=""/>
        <dsp:cNvSpPr/>
      </dsp:nvSpPr>
      <dsp:spPr>
        <a:xfrm>
          <a:off x="188850" y="3315555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编码</a:t>
          </a:r>
        </a:p>
      </dsp:txBody>
      <dsp:txXfrm>
        <a:off x="205032" y="3331737"/>
        <a:ext cx="1076049" cy="520116"/>
      </dsp:txXfrm>
    </dsp:sp>
    <dsp:sp modelId="{EAAC2430-528A-6548-BF94-D053D932D7EF}">
      <dsp:nvSpPr>
        <dsp:cNvPr id="0" name=""/>
        <dsp:cNvSpPr/>
      </dsp:nvSpPr>
      <dsp:spPr>
        <a:xfrm rot="5400000">
          <a:off x="639467" y="3881847"/>
          <a:ext cx="207180" cy="248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 rot="-5400000">
        <a:off x="668472" y="3902565"/>
        <a:ext cx="149170" cy="145026"/>
      </dsp:txXfrm>
    </dsp:sp>
    <dsp:sp modelId="{94432B24-AC87-C043-8CEE-0DF81A39E713}">
      <dsp:nvSpPr>
        <dsp:cNvPr id="0" name=""/>
        <dsp:cNvSpPr/>
      </dsp:nvSpPr>
      <dsp:spPr>
        <a:xfrm>
          <a:off x="188850" y="4144275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测试</a:t>
          </a:r>
        </a:p>
      </dsp:txBody>
      <dsp:txXfrm>
        <a:off x="205032" y="4160457"/>
        <a:ext cx="1076049" cy="520116"/>
      </dsp:txXfrm>
    </dsp:sp>
    <dsp:sp modelId="{B6E23262-0C21-DF4A-B6EC-AB873C243373}">
      <dsp:nvSpPr>
        <dsp:cNvPr id="0" name=""/>
        <dsp:cNvSpPr/>
      </dsp:nvSpPr>
      <dsp:spPr>
        <a:xfrm rot="5400000">
          <a:off x="639467" y="4710568"/>
          <a:ext cx="207180" cy="248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/>
        </a:p>
      </dsp:txBody>
      <dsp:txXfrm rot="-5400000">
        <a:off x="668472" y="4731286"/>
        <a:ext cx="149170" cy="145026"/>
      </dsp:txXfrm>
    </dsp:sp>
    <dsp:sp modelId="{74A932FE-67F4-A94D-ACCA-07FA09A0CE43}">
      <dsp:nvSpPr>
        <dsp:cNvPr id="0" name=""/>
        <dsp:cNvSpPr/>
      </dsp:nvSpPr>
      <dsp:spPr>
        <a:xfrm>
          <a:off x="188850" y="4972996"/>
          <a:ext cx="1108413" cy="55248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运行</a:t>
          </a:r>
        </a:p>
      </dsp:txBody>
      <dsp:txXfrm>
        <a:off x="205032" y="4989178"/>
        <a:ext cx="1076049" cy="52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9C532-F111-AA48-9CBB-D993477F112D}">
      <dsp:nvSpPr>
        <dsp:cNvPr id="0" name=""/>
        <dsp:cNvSpPr/>
      </dsp:nvSpPr>
      <dsp:spPr>
        <a:xfrm>
          <a:off x="4428693" y="2674995"/>
          <a:ext cx="566217" cy="26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34"/>
              </a:lnTo>
              <a:lnTo>
                <a:pt x="566217" y="183634"/>
              </a:lnTo>
              <a:lnTo>
                <a:pt x="566217" y="2694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115A9-A49A-7B4F-8D11-29791886F4FA}">
      <dsp:nvSpPr>
        <dsp:cNvPr id="0" name=""/>
        <dsp:cNvSpPr/>
      </dsp:nvSpPr>
      <dsp:spPr>
        <a:xfrm>
          <a:off x="3862475" y="2674995"/>
          <a:ext cx="566217" cy="269468"/>
        </a:xfrm>
        <a:custGeom>
          <a:avLst/>
          <a:gdLst/>
          <a:ahLst/>
          <a:cxnLst/>
          <a:rect l="0" t="0" r="0" b="0"/>
          <a:pathLst>
            <a:path>
              <a:moveTo>
                <a:pt x="566217" y="0"/>
              </a:moveTo>
              <a:lnTo>
                <a:pt x="566217" y="183634"/>
              </a:lnTo>
              <a:lnTo>
                <a:pt x="0" y="183634"/>
              </a:lnTo>
              <a:lnTo>
                <a:pt x="0" y="2694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7CACA-A901-5C41-87CB-F613D078E425}">
      <dsp:nvSpPr>
        <dsp:cNvPr id="0" name=""/>
        <dsp:cNvSpPr/>
      </dsp:nvSpPr>
      <dsp:spPr>
        <a:xfrm>
          <a:off x="3579367" y="1817176"/>
          <a:ext cx="849326" cy="26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34"/>
              </a:lnTo>
              <a:lnTo>
                <a:pt x="849326" y="183634"/>
              </a:lnTo>
              <a:lnTo>
                <a:pt x="849326" y="2694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C9556-D895-3F46-8DE7-6EDF14DC0ABE}">
      <dsp:nvSpPr>
        <dsp:cNvPr id="0" name=""/>
        <dsp:cNvSpPr/>
      </dsp:nvSpPr>
      <dsp:spPr>
        <a:xfrm>
          <a:off x="2684320" y="2674995"/>
          <a:ext cx="91440" cy="26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4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44CE2-FE9C-B847-B3A8-4C5702CB9324}">
      <dsp:nvSpPr>
        <dsp:cNvPr id="0" name=""/>
        <dsp:cNvSpPr/>
      </dsp:nvSpPr>
      <dsp:spPr>
        <a:xfrm>
          <a:off x="2730040" y="1817176"/>
          <a:ext cx="849326" cy="269468"/>
        </a:xfrm>
        <a:custGeom>
          <a:avLst/>
          <a:gdLst/>
          <a:ahLst/>
          <a:cxnLst/>
          <a:rect l="0" t="0" r="0" b="0"/>
          <a:pathLst>
            <a:path>
              <a:moveTo>
                <a:pt x="849326" y="0"/>
              </a:moveTo>
              <a:lnTo>
                <a:pt x="849326" y="183634"/>
              </a:lnTo>
              <a:lnTo>
                <a:pt x="0" y="183634"/>
              </a:lnTo>
              <a:lnTo>
                <a:pt x="0" y="2694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C61F6-512C-314C-B39D-774AF4952888}">
      <dsp:nvSpPr>
        <dsp:cNvPr id="0" name=""/>
        <dsp:cNvSpPr/>
      </dsp:nvSpPr>
      <dsp:spPr>
        <a:xfrm>
          <a:off x="2022268" y="959356"/>
          <a:ext cx="1557098" cy="26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34"/>
              </a:lnTo>
              <a:lnTo>
                <a:pt x="1557098" y="183634"/>
              </a:lnTo>
              <a:lnTo>
                <a:pt x="1557098" y="2694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E6AF3-DA09-8E45-A91F-E73F76F6817C}">
      <dsp:nvSpPr>
        <dsp:cNvPr id="0" name=""/>
        <dsp:cNvSpPr/>
      </dsp:nvSpPr>
      <dsp:spPr>
        <a:xfrm>
          <a:off x="1551885" y="2674995"/>
          <a:ext cx="91440" cy="26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4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67C6E-2832-F64B-A117-23ED1097DBC3}">
      <dsp:nvSpPr>
        <dsp:cNvPr id="0" name=""/>
        <dsp:cNvSpPr/>
      </dsp:nvSpPr>
      <dsp:spPr>
        <a:xfrm>
          <a:off x="1551885" y="1817176"/>
          <a:ext cx="91440" cy="26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4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63B8-7FFB-1344-97A8-2083F56816AB}">
      <dsp:nvSpPr>
        <dsp:cNvPr id="0" name=""/>
        <dsp:cNvSpPr/>
      </dsp:nvSpPr>
      <dsp:spPr>
        <a:xfrm>
          <a:off x="1597605" y="959356"/>
          <a:ext cx="424663" cy="269468"/>
        </a:xfrm>
        <a:custGeom>
          <a:avLst/>
          <a:gdLst/>
          <a:ahLst/>
          <a:cxnLst/>
          <a:rect l="0" t="0" r="0" b="0"/>
          <a:pathLst>
            <a:path>
              <a:moveTo>
                <a:pt x="424663" y="0"/>
              </a:moveTo>
              <a:lnTo>
                <a:pt x="424663" y="183634"/>
              </a:lnTo>
              <a:lnTo>
                <a:pt x="0" y="183634"/>
              </a:lnTo>
              <a:lnTo>
                <a:pt x="0" y="2694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BCD0-1EE2-C541-92CD-157C855ED29D}">
      <dsp:nvSpPr>
        <dsp:cNvPr id="0" name=""/>
        <dsp:cNvSpPr/>
      </dsp:nvSpPr>
      <dsp:spPr>
        <a:xfrm>
          <a:off x="419450" y="2674995"/>
          <a:ext cx="91440" cy="26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4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F84AB-1AF5-0D46-8D5E-D3CF0B4ED0EB}">
      <dsp:nvSpPr>
        <dsp:cNvPr id="0" name=""/>
        <dsp:cNvSpPr/>
      </dsp:nvSpPr>
      <dsp:spPr>
        <a:xfrm>
          <a:off x="419450" y="1817176"/>
          <a:ext cx="91440" cy="26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46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2FC1D-88C3-7E44-995C-5B7EE32CF6A0}">
      <dsp:nvSpPr>
        <dsp:cNvPr id="0" name=""/>
        <dsp:cNvSpPr/>
      </dsp:nvSpPr>
      <dsp:spPr>
        <a:xfrm>
          <a:off x="465170" y="959356"/>
          <a:ext cx="1557098" cy="269468"/>
        </a:xfrm>
        <a:custGeom>
          <a:avLst/>
          <a:gdLst/>
          <a:ahLst/>
          <a:cxnLst/>
          <a:rect l="0" t="0" r="0" b="0"/>
          <a:pathLst>
            <a:path>
              <a:moveTo>
                <a:pt x="1557098" y="0"/>
              </a:moveTo>
              <a:lnTo>
                <a:pt x="1557098" y="183634"/>
              </a:lnTo>
              <a:lnTo>
                <a:pt x="0" y="183634"/>
              </a:lnTo>
              <a:lnTo>
                <a:pt x="0" y="2694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AD9-1E31-CA49-86D5-061AB7203DA4}">
      <dsp:nvSpPr>
        <dsp:cNvPr id="0" name=""/>
        <dsp:cNvSpPr/>
      </dsp:nvSpPr>
      <dsp:spPr>
        <a:xfrm>
          <a:off x="1558999" y="371005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6C0C9-5F22-954D-A3A8-C5A2875000ED}">
      <dsp:nvSpPr>
        <dsp:cNvPr id="0" name=""/>
        <dsp:cNvSpPr/>
      </dsp:nvSpPr>
      <dsp:spPr>
        <a:xfrm>
          <a:off x="1661948" y="468806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1</a:t>
          </a:r>
          <a:endParaRPr lang="zh-CN" altLang="en-US" sz="2300" kern="1200" dirty="0"/>
        </a:p>
      </dsp:txBody>
      <dsp:txXfrm>
        <a:off x="1679180" y="486038"/>
        <a:ext cx="892073" cy="553887"/>
      </dsp:txXfrm>
    </dsp:sp>
    <dsp:sp modelId="{00DB2FE0-48D5-8D40-B43D-50F0C6A476FA}">
      <dsp:nvSpPr>
        <dsp:cNvPr id="0" name=""/>
        <dsp:cNvSpPr/>
      </dsp:nvSpPr>
      <dsp:spPr>
        <a:xfrm>
          <a:off x="1901" y="122882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213161-4664-3844-9930-7F5963D40C66}">
      <dsp:nvSpPr>
        <dsp:cNvPr id="0" name=""/>
        <dsp:cNvSpPr/>
      </dsp:nvSpPr>
      <dsp:spPr>
        <a:xfrm>
          <a:off x="104850" y="1326626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2</a:t>
          </a:r>
          <a:endParaRPr lang="zh-CN" altLang="en-US" sz="2300" kern="1200" dirty="0"/>
        </a:p>
      </dsp:txBody>
      <dsp:txXfrm>
        <a:off x="122082" y="1343858"/>
        <a:ext cx="892073" cy="553887"/>
      </dsp:txXfrm>
    </dsp:sp>
    <dsp:sp modelId="{A98FD0B9-DA46-6B48-BFEC-E123EA6D2788}">
      <dsp:nvSpPr>
        <dsp:cNvPr id="0" name=""/>
        <dsp:cNvSpPr/>
      </dsp:nvSpPr>
      <dsp:spPr>
        <a:xfrm>
          <a:off x="1901" y="208664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951E8F-716D-7644-BCC3-D0B6A081DF1A}">
      <dsp:nvSpPr>
        <dsp:cNvPr id="0" name=""/>
        <dsp:cNvSpPr/>
      </dsp:nvSpPr>
      <dsp:spPr>
        <a:xfrm>
          <a:off x="104850" y="218444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5</a:t>
          </a:r>
          <a:endParaRPr lang="zh-CN" altLang="en-US" sz="2300" kern="1200" dirty="0"/>
        </a:p>
      </dsp:txBody>
      <dsp:txXfrm>
        <a:off x="122082" y="2201677"/>
        <a:ext cx="892073" cy="553887"/>
      </dsp:txXfrm>
    </dsp:sp>
    <dsp:sp modelId="{0CAE57A5-5839-8542-BFD8-2F370022BE64}">
      <dsp:nvSpPr>
        <dsp:cNvPr id="0" name=""/>
        <dsp:cNvSpPr/>
      </dsp:nvSpPr>
      <dsp:spPr>
        <a:xfrm>
          <a:off x="1901" y="294446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C0FE89-F638-BA4E-930C-CEC44E49CE40}">
      <dsp:nvSpPr>
        <dsp:cNvPr id="0" name=""/>
        <dsp:cNvSpPr/>
      </dsp:nvSpPr>
      <dsp:spPr>
        <a:xfrm>
          <a:off x="104850" y="304226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9</a:t>
          </a:r>
          <a:endParaRPr lang="zh-CN" altLang="en-US" sz="2300" kern="1200" dirty="0"/>
        </a:p>
      </dsp:txBody>
      <dsp:txXfrm>
        <a:off x="122082" y="3059497"/>
        <a:ext cx="892073" cy="553887"/>
      </dsp:txXfrm>
    </dsp:sp>
    <dsp:sp modelId="{70097E9D-5887-4347-891D-5B13830CDF93}">
      <dsp:nvSpPr>
        <dsp:cNvPr id="0" name=""/>
        <dsp:cNvSpPr/>
      </dsp:nvSpPr>
      <dsp:spPr>
        <a:xfrm>
          <a:off x="1134336" y="122882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C1DAC7-8388-914D-9849-F2C2DA98A3A8}">
      <dsp:nvSpPr>
        <dsp:cNvPr id="0" name=""/>
        <dsp:cNvSpPr/>
      </dsp:nvSpPr>
      <dsp:spPr>
        <a:xfrm>
          <a:off x="1237285" y="1326626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3</a:t>
          </a:r>
          <a:endParaRPr lang="zh-CN" altLang="en-US" sz="2300" kern="1200" dirty="0"/>
        </a:p>
      </dsp:txBody>
      <dsp:txXfrm>
        <a:off x="1254517" y="1343858"/>
        <a:ext cx="892073" cy="553887"/>
      </dsp:txXfrm>
    </dsp:sp>
    <dsp:sp modelId="{6E671340-DA5E-1B46-BDA0-C35037081F0F}">
      <dsp:nvSpPr>
        <dsp:cNvPr id="0" name=""/>
        <dsp:cNvSpPr/>
      </dsp:nvSpPr>
      <dsp:spPr>
        <a:xfrm>
          <a:off x="1134336" y="208664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5AA851-3920-1D45-9851-21EACE3FBE20}">
      <dsp:nvSpPr>
        <dsp:cNvPr id="0" name=""/>
        <dsp:cNvSpPr/>
      </dsp:nvSpPr>
      <dsp:spPr>
        <a:xfrm>
          <a:off x="1237285" y="218444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6</a:t>
          </a:r>
          <a:endParaRPr lang="zh-CN" altLang="en-US" sz="2300" kern="1200" dirty="0"/>
        </a:p>
      </dsp:txBody>
      <dsp:txXfrm>
        <a:off x="1254517" y="2201677"/>
        <a:ext cx="892073" cy="553887"/>
      </dsp:txXfrm>
    </dsp:sp>
    <dsp:sp modelId="{2A69A6D4-E963-954F-85CE-6EF9BA828C44}">
      <dsp:nvSpPr>
        <dsp:cNvPr id="0" name=""/>
        <dsp:cNvSpPr/>
      </dsp:nvSpPr>
      <dsp:spPr>
        <a:xfrm>
          <a:off x="1134336" y="294446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F8DA97-58F9-AC47-9A6B-FD4DAD63BEB0}">
      <dsp:nvSpPr>
        <dsp:cNvPr id="0" name=""/>
        <dsp:cNvSpPr/>
      </dsp:nvSpPr>
      <dsp:spPr>
        <a:xfrm>
          <a:off x="1237285" y="304226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10</a:t>
          </a:r>
          <a:endParaRPr lang="zh-CN" altLang="en-US" sz="2300" kern="1200" dirty="0"/>
        </a:p>
      </dsp:txBody>
      <dsp:txXfrm>
        <a:off x="1254517" y="3059497"/>
        <a:ext cx="892073" cy="553887"/>
      </dsp:txXfrm>
    </dsp:sp>
    <dsp:sp modelId="{632D786C-E285-E145-BAD7-A4D8FB748D7E}">
      <dsp:nvSpPr>
        <dsp:cNvPr id="0" name=""/>
        <dsp:cNvSpPr/>
      </dsp:nvSpPr>
      <dsp:spPr>
        <a:xfrm>
          <a:off x="3116098" y="122882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7F683A-EE48-B142-93DD-ECA99B9AF62A}">
      <dsp:nvSpPr>
        <dsp:cNvPr id="0" name=""/>
        <dsp:cNvSpPr/>
      </dsp:nvSpPr>
      <dsp:spPr>
        <a:xfrm>
          <a:off x="3219046" y="1326626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4</a:t>
          </a:r>
          <a:endParaRPr lang="zh-CN" altLang="en-US" sz="2300" kern="1200" dirty="0"/>
        </a:p>
      </dsp:txBody>
      <dsp:txXfrm>
        <a:off x="3236278" y="1343858"/>
        <a:ext cx="892073" cy="553887"/>
      </dsp:txXfrm>
    </dsp:sp>
    <dsp:sp modelId="{AE5A52EA-5768-E84C-A3B7-5EEAFC44EB0A}">
      <dsp:nvSpPr>
        <dsp:cNvPr id="0" name=""/>
        <dsp:cNvSpPr/>
      </dsp:nvSpPr>
      <dsp:spPr>
        <a:xfrm>
          <a:off x="2266771" y="208664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B91F5E-9B2C-454B-8A95-189C25617581}">
      <dsp:nvSpPr>
        <dsp:cNvPr id="0" name=""/>
        <dsp:cNvSpPr/>
      </dsp:nvSpPr>
      <dsp:spPr>
        <a:xfrm>
          <a:off x="2369720" y="218444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7</a:t>
          </a:r>
          <a:endParaRPr lang="zh-CN" altLang="en-US" sz="2300" kern="1200" dirty="0"/>
        </a:p>
      </dsp:txBody>
      <dsp:txXfrm>
        <a:off x="2386952" y="2201677"/>
        <a:ext cx="892073" cy="553887"/>
      </dsp:txXfrm>
    </dsp:sp>
    <dsp:sp modelId="{A8A59781-C82A-8D44-8A5B-7559BA341A0A}">
      <dsp:nvSpPr>
        <dsp:cNvPr id="0" name=""/>
        <dsp:cNvSpPr/>
      </dsp:nvSpPr>
      <dsp:spPr>
        <a:xfrm>
          <a:off x="2266771" y="294446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104896-5B51-1F48-8FB2-27FCBB3DE10B}">
      <dsp:nvSpPr>
        <dsp:cNvPr id="0" name=""/>
        <dsp:cNvSpPr/>
      </dsp:nvSpPr>
      <dsp:spPr>
        <a:xfrm>
          <a:off x="2369720" y="304226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11</a:t>
          </a:r>
          <a:endParaRPr lang="zh-CN" altLang="en-US" sz="2300" kern="1200" dirty="0"/>
        </a:p>
      </dsp:txBody>
      <dsp:txXfrm>
        <a:off x="2386952" y="3059497"/>
        <a:ext cx="892073" cy="553887"/>
      </dsp:txXfrm>
    </dsp:sp>
    <dsp:sp modelId="{FD431D6A-F919-134F-B856-32AB19842909}">
      <dsp:nvSpPr>
        <dsp:cNvPr id="0" name=""/>
        <dsp:cNvSpPr/>
      </dsp:nvSpPr>
      <dsp:spPr>
        <a:xfrm>
          <a:off x="3965424" y="208664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E7B5E5-6865-F844-B6E7-9EA1F5C54C74}">
      <dsp:nvSpPr>
        <dsp:cNvPr id="0" name=""/>
        <dsp:cNvSpPr/>
      </dsp:nvSpPr>
      <dsp:spPr>
        <a:xfrm>
          <a:off x="4068373" y="218444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8</a:t>
          </a:r>
          <a:endParaRPr lang="zh-CN" altLang="en-US" sz="2300" kern="1200" dirty="0"/>
        </a:p>
      </dsp:txBody>
      <dsp:txXfrm>
        <a:off x="4085605" y="2201677"/>
        <a:ext cx="892073" cy="553887"/>
      </dsp:txXfrm>
    </dsp:sp>
    <dsp:sp modelId="{8AC97CC5-9234-0746-A407-8243C903B604}">
      <dsp:nvSpPr>
        <dsp:cNvPr id="0" name=""/>
        <dsp:cNvSpPr/>
      </dsp:nvSpPr>
      <dsp:spPr>
        <a:xfrm>
          <a:off x="3399206" y="294446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7097B-C615-9045-9332-4F4DC2FE66D2}">
      <dsp:nvSpPr>
        <dsp:cNvPr id="0" name=""/>
        <dsp:cNvSpPr/>
      </dsp:nvSpPr>
      <dsp:spPr>
        <a:xfrm>
          <a:off x="3502155" y="304226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12</a:t>
          </a:r>
          <a:endParaRPr lang="zh-CN" altLang="en-US" sz="2300" kern="1200" dirty="0"/>
        </a:p>
      </dsp:txBody>
      <dsp:txXfrm>
        <a:off x="3519387" y="3059497"/>
        <a:ext cx="892073" cy="553887"/>
      </dsp:txXfrm>
    </dsp:sp>
    <dsp:sp modelId="{CC731731-3A55-EA47-ADF4-2499C35104EA}">
      <dsp:nvSpPr>
        <dsp:cNvPr id="0" name=""/>
        <dsp:cNvSpPr/>
      </dsp:nvSpPr>
      <dsp:spPr>
        <a:xfrm>
          <a:off x="4531642" y="2944464"/>
          <a:ext cx="926537" cy="588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F1D7D1-60A8-5C4A-8DD3-CD23398CCE96}">
      <dsp:nvSpPr>
        <dsp:cNvPr id="0" name=""/>
        <dsp:cNvSpPr/>
      </dsp:nvSpPr>
      <dsp:spPr>
        <a:xfrm>
          <a:off x="4634590" y="3042265"/>
          <a:ext cx="926537" cy="588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/>
            <a:t>13</a:t>
          </a:r>
          <a:endParaRPr lang="zh-CN" altLang="en-US" sz="2300" kern="1200" dirty="0"/>
        </a:p>
      </dsp:txBody>
      <dsp:txXfrm>
        <a:off x="4651822" y="3059497"/>
        <a:ext cx="892073" cy="553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AA5B1-0274-9546-8239-0876C6100497}">
      <dsp:nvSpPr>
        <dsp:cNvPr id="0" name=""/>
        <dsp:cNvSpPr/>
      </dsp:nvSpPr>
      <dsp:spPr>
        <a:xfrm rot="5400000">
          <a:off x="3001456" y="-1220148"/>
          <a:ext cx="491066" cy="30559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kern="1200" dirty="0"/>
            <a:t>{1,2,5,9}</a:t>
          </a:r>
          <a:endParaRPr lang="zh-CN" altLang="en-US" sz="2200" kern="1200" dirty="0"/>
        </a:p>
      </dsp:txBody>
      <dsp:txXfrm rot="-5400000">
        <a:off x="1718994" y="86286"/>
        <a:ext cx="3032018" cy="443122"/>
      </dsp:txXfrm>
    </dsp:sp>
    <dsp:sp modelId="{EBDA2D38-9CF6-9544-8190-FC8E871AC799}">
      <dsp:nvSpPr>
        <dsp:cNvPr id="0" name=""/>
        <dsp:cNvSpPr/>
      </dsp:nvSpPr>
      <dsp:spPr>
        <a:xfrm>
          <a:off x="0" y="930"/>
          <a:ext cx="1718994" cy="6138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增量</a:t>
          </a:r>
          <a:r>
            <a:rPr lang="en-US" altLang="zh-CN" sz="2800" kern="1200" dirty="0"/>
            <a:t>1</a:t>
          </a:r>
          <a:endParaRPr lang="zh-CN" altLang="en-US" sz="2800" kern="1200" dirty="0"/>
        </a:p>
      </dsp:txBody>
      <dsp:txXfrm>
        <a:off x="29965" y="30895"/>
        <a:ext cx="1659064" cy="553902"/>
      </dsp:txXfrm>
    </dsp:sp>
    <dsp:sp modelId="{49249BBB-5EA8-B747-BA23-252122C40E15}">
      <dsp:nvSpPr>
        <dsp:cNvPr id="0" name=""/>
        <dsp:cNvSpPr/>
      </dsp:nvSpPr>
      <dsp:spPr>
        <a:xfrm rot="5400000">
          <a:off x="3001456" y="-575624"/>
          <a:ext cx="491066" cy="305599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kern="1200" dirty="0"/>
            <a:t>{3,6,7,4,10,11}</a:t>
          </a:r>
          <a:endParaRPr lang="zh-CN" altLang="en-US" sz="2200" kern="1200" dirty="0"/>
        </a:p>
      </dsp:txBody>
      <dsp:txXfrm rot="-5400000">
        <a:off x="1718994" y="730810"/>
        <a:ext cx="3032018" cy="443122"/>
      </dsp:txXfrm>
    </dsp:sp>
    <dsp:sp modelId="{3E882179-76B3-D24E-9BDA-1829D438E615}">
      <dsp:nvSpPr>
        <dsp:cNvPr id="0" name=""/>
        <dsp:cNvSpPr/>
      </dsp:nvSpPr>
      <dsp:spPr>
        <a:xfrm>
          <a:off x="0" y="645454"/>
          <a:ext cx="1718994" cy="6138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增量</a:t>
          </a:r>
          <a:r>
            <a:rPr lang="en-US" altLang="zh-CN" sz="2800" kern="1200" dirty="0"/>
            <a:t>2</a:t>
          </a:r>
          <a:endParaRPr lang="zh-CN" altLang="en-US" sz="2800" kern="1200" dirty="0"/>
        </a:p>
      </dsp:txBody>
      <dsp:txXfrm>
        <a:off x="29965" y="675419"/>
        <a:ext cx="1659064" cy="553902"/>
      </dsp:txXfrm>
    </dsp:sp>
    <dsp:sp modelId="{CE01FFD5-1FF8-494F-9A1F-F403A52DA587}">
      <dsp:nvSpPr>
        <dsp:cNvPr id="0" name=""/>
        <dsp:cNvSpPr/>
      </dsp:nvSpPr>
      <dsp:spPr>
        <a:xfrm rot="5400000">
          <a:off x="3001456" y="68899"/>
          <a:ext cx="491066" cy="305599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200" kern="1200" dirty="0"/>
            <a:t>{8,12,13}</a:t>
          </a:r>
          <a:endParaRPr lang="zh-CN" altLang="en-US" sz="2200" kern="1200" dirty="0"/>
        </a:p>
      </dsp:txBody>
      <dsp:txXfrm rot="-5400000">
        <a:off x="1718994" y="1375333"/>
        <a:ext cx="3032018" cy="443122"/>
      </dsp:txXfrm>
    </dsp:sp>
    <dsp:sp modelId="{8E5E104B-CB6D-044E-89D6-07B041045E25}">
      <dsp:nvSpPr>
        <dsp:cNvPr id="0" name=""/>
        <dsp:cNvSpPr/>
      </dsp:nvSpPr>
      <dsp:spPr>
        <a:xfrm>
          <a:off x="0" y="1289978"/>
          <a:ext cx="1718994" cy="6138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增量</a:t>
          </a:r>
          <a:r>
            <a:rPr lang="en-US" altLang="zh-CN" sz="2800" kern="1200" dirty="0"/>
            <a:t>3</a:t>
          </a:r>
          <a:endParaRPr lang="zh-CN" altLang="en-US" sz="2800" kern="1200" dirty="0"/>
        </a:p>
      </dsp:txBody>
      <dsp:txXfrm>
        <a:off x="29965" y="1319943"/>
        <a:ext cx="1659064" cy="553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AA3C-1616-1B4C-9881-F6765E1C1BAC}">
      <dsp:nvSpPr>
        <dsp:cNvPr id="0" name=""/>
        <dsp:cNvSpPr/>
      </dsp:nvSpPr>
      <dsp:spPr>
        <a:xfrm>
          <a:off x="0" y="0"/>
          <a:ext cx="2468948" cy="782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需求</a:t>
          </a:r>
        </a:p>
      </dsp:txBody>
      <dsp:txXfrm>
        <a:off x="22924" y="22924"/>
        <a:ext cx="1532790" cy="736842"/>
      </dsp:txXfrm>
    </dsp:sp>
    <dsp:sp modelId="{66748D8F-8A2C-F84A-8290-2C55964C1F80}">
      <dsp:nvSpPr>
        <dsp:cNvPr id="0" name=""/>
        <dsp:cNvSpPr/>
      </dsp:nvSpPr>
      <dsp:spPr>
        <a:xfrm>
          <a:off x="184369" y="891397"/>
          <a:ext cx="2468948" cy="782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设计</a:t>
          </a:r>
        </a:p>
      </dsp:txBody>
      <dsp:txXfrm>
        <a:off x="207293" y="914321"/>
        <a:ext cx="1729982" cy="736842"/>
      </dsp:txXfrm>
    </dsp:sp>
    <dsp:sp modelId="{D538B812-23F0-C34C-845B-A48A9C7D3BDB}">
      <dsp:nvSpPr>
        <dsp:cNvPr id="0" name=""/>
        <dsp:cNvSpPr/>
      </dsp:nvSpPr>
      <dsp:spPr>
        <a:xfrm>
          <a:off x="368739" y="1782794"/>
          <a:ext cx="2468948" cy="782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编码</a:t>
          </a:r>
        </a:p>
      </dsp:txBody>
      <dsp:txXfrm>
        <a:off x="391663" y="1805718"/>
        <a:ext cx="1729982" cy="736842"/>
      </dsp:txXfrm>
    </dsp:sp>
    <dsp:sp modelId="{9B86947B-94F2-D244-95BC-AB9940D3604A}">
      <dsp:nvSpPr>
        <dsp:cNvPr id="0" name=""/>
        <dsp:cNvSpPr/>
      </dsp:nvSpPr>
      <dsp:spPr>
        <a:xfrm>
          <a:off x="553108" y="2674192"/>
          <a:ext cx="2468948" cy="782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测试</a:t>
          </a:r>
        </a:p>
      </dsp:txBody>
      <dsp:txXfrm>
        <a:off x="576032" y="2697116"/>
        <a:ext cx="1729982" cy="736842"/>
      </dsp:txXfrm>
    </dsp:sp>
    <dsp:sp modelId="{DBFA6C19-8256-034F-ACD1-415C335CB281}">
      <dsp:nvSpPr>
        <dsp:cNvPr id="0" name=""/>
        <dsp:cNvSpPr/>
      </dsp:nvSpPr>
      <dsp:spPr>
        <a:xfrm>
          <a:off x="737478" y="3565589"/>
          <a:ext cx="2468948" cy="7826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集成</a:t>
          </a:r>
        </a:p>
      </dsp:txBody>
      <dsp:txXfrm>
        <a:off x="760402" y="3588513"/>
        <a:ext cx="1729982" cy="736842"/>
      </dsp:txXfrm>
    </dsp:sp>
    <dsp:sp modelId="{6A9F097E-0F3E-194F-BA5F-47B6DEEC0D06}">
      <dsp:nvSpPr>
        <dsp:cNvPr id="0" name=""/>
        <dsp:cNvSpPr/>
      </dsp:nvSpPr>
      <dsp:spPr>
        <a:xfrm>
          <a:off x="1960200" y="571798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074668" y="571798"/>
        <a:ext cx="279812" cy="382833"/>
      </dsp:txXfrm>
    </dsp:sp>
    <dsp:sp modelId="{AB68F667-8F1B-DD4E-BAF3-0DA4A10DCB38}">
      <dsp:nvSpPr>
        <dsp:cNvPr id="0" name=""/>
        <dsp:cNvSpPr/>
      </dsp:nvSpPr>
      <dsp:spPr>
        <a:xfrm>
          <a:off x="2144569" y="1463196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259037" y="1463196"/>
        <a:ext cx="279812" cy="382833"/>
      </dsp:txXfrm>
    </dsp:sp>
    <dsp:sp modelId="{D175A435-5439-3C4F-967C-41DE6001FF7B}">
      <dsp:nvSpPr>
        <dsp:cNvPr id="0" name=""/>
        <dsp:cNvSpPr/>
      </dsp:nvSpPr>
      <dsp:spPr>
        <a:xfrm>
          <a:off x="2328939" y="2341548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443407" y="2341548"/>
        <a:ext cx="279812" cy="382833"/>
      </dsp:txXfrm>
    </dsp:sp>
    <dsp:sp modelId="{7F2C9695-AF4A-134C-8F2E-CBE994AF3270}">
      <dsp:nvSpPr>
        <dsp:cNvPr id="0" name=""/>
        <dsp:cNvSpPr/>
      </dsp:nvSpPr>
      <dsp:spPr>
        <a:xfrm>
          <a:off x="2513308" y="3241642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627776" y="3241642"/>
        <a:ext cx="279812" cy="382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AA3C-1616-1B4C-9881-F6765E1C1BAC}">
      <dsp:nvSpPr>
        <dsp:cNvPr id="0" name=""/>
        <dsp:cNvSpPr/>
      </dsp:nvSpPr>
      <dsp:spPr>
        <a:xfrm>
          <a:off x="0" y="0"/>
          <a:ext cx="2468948" cy="78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需求</a:t>
          </a:r>
        </a:p>
      </dsp:txBody>
      <dsp:txXfrm>
        <a:off x="22924" y="22924"/>
        <a:ext cx="1532790" cy="736842"/>
      </dsp:txXfrm>
    </dsp:sp>
    <dsp:sp modelId="{66748D8F-8A2C-F84A-8290-2C55964C1F80}">
      <dsp:nvSpPr>
        <dsp:cNvPr id="0" name=""/>
        <dsp:cNvSpPr/>
      </dsp:nvSpPr>
      <dsp:spPr>
        <a:xfrm>
          <a:off x="184369" y="891397"/>
          <a:ext cx="2468948" cy="78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设计</a:t>
          </a:r>
        </a:p>
      </dsp:txBody>
      <dsp:txXfrm>
        <a:off x="207293" y="914321"/>
        <a:ext cx="1729982" cy="736842"/>
      </dsp:txXfrm>
    </dsp:sp>
    <dsp:sp modelId="{D538B812-23F0-C34C-845B-A48A9C7D3BDB}">
      <dsp:nvSpPr>
        <dsp:cNvPr id="0" name=""/>
        <dsp:cNvSpPr/>
      </dsp:nvSpPr>
      <dsp:spPr>
        <a:xfrm>
          <a:off x="368739" y="1782794"/>
          <a:ext cx="2468948" cy="78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编码</a:t>
          </a:r>
        </a:p>
      </dsp:txBody>
      <dsp:txXfrm>
        <a:off x="391663" y="1805718"/>
        <a:ext cx="1729982" cy="736842"/>
      </dsp:txXfrm>
    </dsp:sp>
    <dsp:sp modelId="{9B86947B-94F2-D244-95BC-AB9940D3604A}">
      <dsp:nvSpPr>
        <dsp:cNvPr id="0" name=""/>
        <dsp:cNvSpPr/>
      </dsp:nvSpPr>
      <dsp:spPr>
        <a:xfrm>
          <a:off x="553108" y="2674192"/>
          <a:ext cx="2468948" cy="78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测试</a:t>
          </a:r>
        </a:p>
      </dsp:txBody>
      <dsp:txXfrm>
        <a:off x="576032" y="2697116"/>
        <a:ext cx="1729982" cy="736842"/>
      </dsp:txXfrm>
    </dsp:sp>
    <dsp:sp modelId="{DBFA6C19-8256-034F-ACD1-415C335CB281}">
      <dsp:nvSpPr>
        <dsp:cNvPr id="0" name=""/>
        <dsp:cNvSpPr/>
      </dsp:nvSpPr>
      <dsp:spPr>
        <a:xfrm>
          <a:off x="737478" y="3565589"/>
          <a:ext cx="2468948" cy="782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集成</a:t>
          </a:r>
        </a:p>
      </dsp:txBody>
      <dsp:txXfrm>
        <a:off x="760402" y="3588513"/>
        <a:ext cx="1729982" cy="736842"/>
      </dsp:txXfrm>
    </dsp:sp>
    <dsp:sp modelId="{6A9F097E-0F3E-194F-BA5F-47B6DEEC0D06}">
      <dsp:nvSpPr>
        <dsp:cNvPr id="0" name=""/>
        <dsp:cNvSpPr/>
      </dsp:nvSpPr>
      <dsp:spPr>
        <a:xfrm>
          <a:off x="1960200" y="571798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074668" y="571798"/>
        <a:ext cx="279812" cy="382833"/>
      </dsp:txXfrm>
    </dsp:sp>
    <dsp:sp modelId="{AB68F667-8F1B-DD4E-BAF3-0DA4A10DCB38}">
      <dsp:nvSpPr>
        <dsp:cNvPr id="0" name=""/>
        <dsp:cNvSpPr/>
      </dsp:nvSpPr>
      <dsp:spPr>
        <a:xfrm>
          <a:off x="2144569" y="1463196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259037" y="1463196"/>
        <a:ext cx="279812" cy="382833"/>
      </dsp:txXfrm>
    </dsp:sp>
    <dsp:sp modelId="{D175A435-5439-3C4F-967C-41DE6001FF7B}">
      <dsp:nvSpPr>
        <dsp:cNvPr id="0" name=""/>
        <dsp:cNvSpPr/>
      </dsp:nvSpPr>
      <dsp:spPr>
        <a:xfrm>
          <a:off x="2328939" y="2341548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443407" y="2341548"/>
        <a:ext cx="279812" cy="382833"/>
      </dsp:txXfrm>
    </dsp:sp>
    <dsp:sp modelId="{7F2C9695-AF4A-134C-8F2E-CBE994AF3270}">
      <dsp:nvSpPr>
        <dsp:cNvPr id="0" name=""/>
        <dsp:cNvSpPr/>
      </dsp:nvSpPr>
      <dsp:spPr>
        <a:xfrm>
          <a:off x="2513308" y="3241642"/>
          <a:ext cx="508748" cy="5087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627776" y="3241642"/>
        <a:ext cx="279812" cy="382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26183-C8EE-0547-96A4-AD5718B908FE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CD8C-1768-9247-8562-C7941A694C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765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CD8C-1768-9247-8562-C7941A694CC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325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CD8C-1768-9247-8562-C7941A694CC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909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CD8C-1768-9247-8562-C7941A694CC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630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CD8C-1768-9247-8562-C7941A694CC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99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ECD8C-1768-9247-8562-C7941A694CCB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75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D7101-AC05-174C-9DCE-42EF0B00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71D972-92B3-9BDE-E998-FA6BDCC04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56F425-7EF2-0F17-611F-632F401B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77F697-DDC0-1995-6EEC-1C97E4FD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584B77-1B45-34AC-3BF9-CB10F7E9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32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49206-19C7-4582-64C3-D82C9B88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4CAEBB-00EB-8A41-F28D-B1F30BF6D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584BCC-0555-6E78-7C55-A609DCCF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F4CCDE-4098-070C-CA0C-2C03F584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7CB989-555B-8DF5-8539-678E805F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15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F2EA25-0AF5-E702-4D35-67B213C3D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45C778-B849-8BFA-34CF-75ECDEC81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7B95B7-C4B1-D487-A3FF-69A77DF9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8C0CD6-2592-8706-04B6-484D7A16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6D62F0-C5F2-FC52-E44B-DF7DC34F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9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02953-66D4-62B8-C506-B5B552A3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623945-4377-54DA-6F84-605600EF3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C3AE1B-6A18-72D8-DD61-3EA27F8A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AB640F-7203-A568-0460-95DE02A0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BAB003-CD42-6912-154E-3B050212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446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076BF-33B0-E92F-B56D-1EAF43B0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73773C-A74D-B85D-B4A1-6985313AD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28DF4C-CBB4-18F1-0CC0-DFEDE833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33D688-EA9D-B55D-4132-9EAFC28B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E9BB6D-0850-829F-AE99-E244B124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25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48FAE-5145-CEF8-FE03-3AAC91F4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4160D5-38F1-9B7D-C5D8-18F45DED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2B208-A48E-E0B2-A147-7D0F420A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5983E4-D2E3-10A7-4072-2066CA65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2D43AF-6CE2-7B77-CEB7-D12D4477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5325A6-12CB-AAD7-A890-72E4AF46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623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27CD1-9811-F9AB-45CF-7783EAAE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2D620B-D311-1D76-04CE-17BAD052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598314-E120-574C-A34D-6C82D72B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6294E3-C38E-6252-1577-FCFE03BDA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2D1E7B-70AD-3DA9-29C4-ABA984BF2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04ABA0-C1D1-D032-9DCE-F66958ED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EDCFEA-EA8A-1055-2CCC-55ED3E7A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6811863-21E1-701A-2350-9DF7AA5A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30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B3D31-6430-BBE2-A2F9-F5A4913E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423A5E-4C81-0F3C-16A6-FBCE3946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FF89FF-4EC2-BBA3-A6FE-4CD0C2B2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D9F9AD-15C7-5982-DC6E-E860A55D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5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E0F017-8D19-8754-1CF1-9A78A009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D2FFDE-A6F3-494E-1CBB-D78F8FC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48A3C1-339A-8A92-F855-8E11ED22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670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170AA-0A6A-95AE-6461-C4F67DE4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84E996-7F30-13A1-8ECD-488E4A6C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9141B0-C9F3-E0BE-328B-F2A39D850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1B9B6-64AB-875F-0145-AA7EBE67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457095-5C4B-E254-8849-1E94C01A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EEBA7C-BDA2-E890-E7F3-3E0A886E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721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7E033-8C33-4C1B-3EBB-97725D9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1792BC-F13F-9DAE-B87A-00414BD1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FC0F8A-3CE3-7AB4-1FD1-0E5E31E30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45A866-13D5-7440-BE11-6908D437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A8465B-5F8D-0065-F0D8-39975AED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DC4F17-76CC-9D47-E611-F901CFB3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19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AED8D7-F148-79E3-831B-6CD757A5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1D9572-2A85-A819-95D0-C6ABAF8E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DE3224-7C3B-2314-7148-77C98BACD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C06C-F164-4549-8B6F-A894435493A9}" type="datetimeFigureOut">
              <a:rPr kumimoji="1" lang="zh-CN" altLang="en-US" smtClean="0"/>
              <a:t>2025/11/23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A58380-9341-7AA4-A64C-66282B2DF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5B4C56-D953-7409-44B9-8C336B35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A692-D0AC-9845-8288-8BE1D0B8F63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10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875E4BD-80E8-055E-6AEB-BAE97074E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36165"/>
              </p:ext>
            </p:extLst>
          </p:nvPr>
        </p:nvGraphicFramePr>
        <p:xfrm>
          <a:off x="466671" y="492886"/>
          <a:ext cx="1486115" cy="552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70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39BCFD0-08DA-E994-7222-DA14D303C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695" y="621293"/>
            <a:ext cx="8900464" cy="4351338"/>
          </a:xfrm>
        </p:spPr>
      </p:pic>
    </p:spTree>
    <p:extLst>
      <p:ext uri="{BB962C8B-B14F-4D97-AF65-F5344CB8AC3E}">
        <p14:creationId xmlns:p14="http://schemas.microsoft.com/office/powerpoint/2010/main" val="218324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D5E9E3B8-5844-EBC1-09EE-0CF57E7B62F4}"/>
              </a:ext>
            </a:extLst>
          </p:cNvPr>
          <p:cNvGrpSpPr/>
          <p:nvPr/>
        </p:nvGrpSpPr>
        <p:grpSpPr>
          <a:xfrm>
            <a:off x="0" y="404210"/>
            <a:ext cx="12707589" cy="3914123"/>
            <a:chOff x="0" y="404210"/>
            <a:chExt cx="12707589" cy="3914123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6E8B255A-ABDE-AC09-7542-7397866C8B0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61782" y="3820823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流程图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E8E349-35E7-1E9A-27FE-A2E42C060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04210"/>
              <a:ext cx="5196157" cy="302479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16569D8-F9DD-D513-75CB-D021F580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0269" y="404210"/>
              <a:ext cx="7257320" cy="3024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6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0A68D97-E5C5-1761-8CDD-31D7A117530D}"/>
              </a:ext>
            </a:extLst>
          </p:cNvPr>
          <p:cNvSpPr txBox="1">
            <a:spLocks noChangeArrowheads="1"/>
          </p:cNvSpPr>
          <p:nvPr/>
        </p:nvSpPr>
        <p:spPr>
          <a:xfrm>
            <a:off x="4312712" y="3631329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PAD</a:t>
            </a:r>
            <a:endParaRPr kumimoji="1" lang="zh-CN" altLang="en-US" sz="36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62F9295E-2AAD-47DE-E36E-C8061CC68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002" y="227729"/>
            <a:ext cx="6832600" cy="3403600"/>
          </a:xfrm>
        </p:spPr>
      </p:pic>
    </p:spTree>
    <p:extLst>
      <p:ext uri="{BB962C8B-B14F-4D97-AF65-F5344CB8AC3E}">
        <p14:creationId xmlns:p14="http://schemas.microsoft.com/office/powerpoint/2010/main" val="397099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74AD275-7AED-29C8-D575-F77AAD0F647C}"/>
              </a:ext>
            </a:extLst>
          </p:cNvPr>
          <p:cNvSpPr txBox="1">
            <a:spLocks noChangeArrowheads="1"/>
          </p:cNvSpPr>
          <p:nvPr/>
        </p:nvSpPr>
        <p:spPr>
          <a:xfrm>
            <a:off x="4695410" y="5997844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N-S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图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DC99CF6-FBE4-69CD-C99F-160E778A7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6831" cy="5997844"/>
          </a:xfrm>
        </p:spPr>
      </p:pic>
    </p:spTree>
    <p:extLst>
      <p:ext uri="{BB962C8B-B14F-4D97-AF65-F5344CB8AC3E}">
        <p14:creationId xmlns:p14="http://schemas.microsoft.com/office/powerpoint/2010/main" val="180218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77BDEE-6771-A943-F4EE-AB8C231EC46D}"/>
              </a:ext>
            </a:extLst>
          </p:cNvPr>
          <p:cNvGrpSpPr/>
          <p:nvPr/>
        </p:nvGrpSpPr>
        <p:grpSpPr>
          <a:xfrm>
            <a:off x="2123267" y="1410342"/>
            <a:ext cx="4897465" cy="3254648"/>
            <a:chOff x="2123267" y="1410342"/>
            <a:chExt cx="4897465" cy="325464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685A46E-04B2-BD72-E8FB-D7E093D85EBE}"/>
                </a:ext>
              </a:extLst>
            </p:cNvPr>
            <p:cNvGrpSpPr/>
            <p:nvPr/>
          </p:nvGrpSpPr>
          <p:grpSpPr>
            <a:xfrm>
              <a:off x="2123267" y="1425843"/>
              <a:ext cx="2324747" cy="3239147"/>
              <a:chOff x="2123267" y="1425843"/>
              <a:chExt cx="2324747" cy="3239147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296C003-2BE9-B8CC-4B43-AF7C84353B57}"/>
                  </a:ext>
                </a:extLst>
              </p:cNvPr>
              <p:cNvSpPr/>
              <p:nvPr/>
            </p:nvSpPr>
            <p:spPr>
              <a:xfrm>
                <a:off x="2123267" y="1425843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Window</a:t>
                </a:r>
                <a:endParaRPr kumimoji="1" lang="zh-CN" altLang="en-US" sz="2000" i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7B41695-C53D-F0AC-4650-B47C53E04022}"/>
                  </a:ext>
                </a:extLst>
              </p:cNvPr>
              <p:cNvSpPr/>
              <p:nvPr/>
            </p:nvSpPr>
            <p:spPr>
              <a:xfrm>
                <a:off x="2123267" y="2402236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size: Area</a:t>
                </a:r>
              </a:p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visibility: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Boolean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64F62D2-8DA9-D07D-D8C5-C71A12379CD6}"/>
                  </a:ext>
                </a:extLst>
              </p:cNvPr>
              <p:cNvSpPr/>
              <p:nvPr/>
            </p:nvSpPr>
            <p:spPr>
              <a:xfrm>
                <a:off x="2123267" y="3378629"/>
                <a:ext cx="2324747" cy="12863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display()</a:t>
                </a:r>
              </a:p>
              <a:p>
                <a:r>
                  <a:rPr kumimoji="1" lang="en-US" altLang="zh-CN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hide()</a:t>
                </a:r>
              </a:p>
              <a:p>
                <a:r>
                  <a:rPr kumimoji="1" lang="en-US" altLang="zh-CN" sz="2000" i="1" dirty="0" err="1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isEmpty</a:t>
                </a:r>
                <a:r>
                  <a:rPr kumimoji="1" lang="en-US" altLang="zh-CN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()</a:t>
                </a:r>
                <a:endParaRPr kumimoji="1" lang="zh-CN" altLang="en-US" sz="2000" i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2" name="线形标注 1 11">
              <a:extLst>
                <a:ext uri="{FF2B5EF4-FFF2-40B4-BE49-F238E27FC236}">
                  <a16:creationId xmlns:a16="http://schemas.microsoft.com/office/drawing/2014/main" id="{F7B84314-C9EF-A154-BA7A-A2EDFE7F0F09}"/>
                </a:ext>
              </a:extLst>
            </p:cNvPr>
            <p:cNvSpPr/>
            <p:nvPr/>
          </p:nvSpPr>
          <p:spPr>
            <a:xfrm>
              <a:off x="5501898" y="1410342"/>
              <a:ext cx="1518834" cy="503697"/>
            </a:xfrm>
            <a:prstGeom prst="borderCallout1">
              <a:avLst>
                <a:gd name="adj1" fmla="val 18750"/>
                <a:gd name="adj2" fmla="val -8333"/>
                <a:gd name="adj3" fmla="val 100192"/>
                <a:gd name="adj4" fmla="val -5363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类名</a:t>
              </a:r>
            </a:p>
          </p:txBody>
        </p:sp>
        <p:sp>
          <p:nvSpPr>
            <p:cNvPr id="14" name="线形标注 1 13">
              <a:extLst>
                <a:ext uri="{FF2B5EF4-FFF2-40B4-BE49-F238E27FC236}">
                  <a16:creationId xmlns:a16="http://schemas.microsoft.com/office/drawing/2014/main" id="{D0A74265-2893-7054-C9D8-B67F274C373A}"/>
                </a:ext>
              </a:extLst>
            </p:cNvPr>
            <p:cNvSpPr/>
            <p:nvPr/>
          </p:nvSpPr>
          <p:spPr>
            <a:xfrm>
              <a:off x="5501898" y="2402236"/>
              <a:ext cx="1518834" cy="503697"/>
            </a:xfrm>
            <a:prstGeom prst="borderCallout1">
              <a:avLst>
                <a:gd name="adj1" fmla="val 18750"/>
                <a:gd name="adj2" fmla="val -8333"/>
                <a:gd name="adj3" fmla="val 100192"/>
                <a:gd name="adj4" fmla="val -5363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属性</a:t>
              </a:r>
            </a:p>
          </p:txBody>
        </p:sp>
        <p:sp>
          <p:nvSpPr>
            <p:cNvPr id="15" name="线形标注 1 14">
              <a:extLst>
                <a:ext uri="{FF2B5EF4-FFF2-40B4-BE49-F238E27FC236}">
                  <a16:creationId xmlns:a16="http://schemas.microsoft.com/office/drawing/2014/main" id="{A8D7B795-5298-1018-2CBA-D4FCE52F81CA}"/>
                </a:ext>
              </a:extLst>
            </p:cNvPr>
            <p:cNvSpPr/>
            <p:nvPr/>
          </p:nvSpPr>
          <p:spPr>
            <a:xfrm>
              <a:off x="5501898" y="3448371"/>
              <a:ext cx="1518834" cy="503697"/>
            </a:xfrm>
            <a:prstGeom prst="borderCallout1">
              <a:avLst>
                <a:gd name="adj1" fmla="val 18750"/>
                <a:gd name="adj2" fmla="val -8333"/>
                <a:gd name="adj3" fmla="val 100192"/>
                <a:gd name="adj4" fmla="val -5363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操作</a:t>
              </a:r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2385E3E1-F734-CAB1-7553-5267A67ABFF3}"/>
              </a:ext>
            </a:extLst>
          </p:cNvPr>
          <p:cNvSpPr txBox="1">
            <a:spLocks noChangeArrowheads="1"/>
          </p:cNvSpPr>
          <p:nvPr/>
        </p:nvSpPr>
        <p:spPr>
          <a:xfrm>
            <a:off x="2700719" y="4934647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class</a:t>
            </a:r>
            <a:endParaRPr kumimoji="1" lang="zh-CN" altLang="en-US" sz="36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14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72AEA-4CD7-776B-28FF-696CEAC31F50}"/>
              </a:ext>
            </a:extLst>
          </p:cNvPr>
          <p:cNvGrpSpPr/>
          <p:nvPr/>
        </p:nvGrpSpPr>
        <p:grpSpPr>
          <a:xfrm>
            <a:off x="2123267" y="1410342"/>
            <a:ext cx="4897465" cy="3254648"/>
            <a:chOff x="2123267" y="1410342"/>
            <a:chExt cx="4897465" cy="325464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677BDEE-6771-A943-F4EE-AB8C231EC46D}"/>
                </a:ext>
              </a:extLst>
            </p:cNvPr>
            <p:cNvGrpSpPr/>
            <p:nvPr/>
          </p:nvGrpSpPr>
          <p:grpSpPr>
            <a:xfrm>
              <a:off x="2123267" y="1410342"/>
              <a:ext cx="4897465" cy="2278255"/>
              <a:chOff x="2123267" y="1410342"/>
              <a:chExt cx="4897465" cy="2278255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685A46E-04B2-BD72-E8FB-D7E093D85EBE}"/>
                  </a:ext>
                </a:extLst>
              </p:cNvPr>
              <p:cNvGrpSpPr/>
              <p:nvPr/>
            </p:nvGrpSpPr>
            <p:grpSpPr>
              <a:xfrm>
                <a:off x="2123267" y="1425843"/>
                <a:ext cx="2324747" cy="2262754"/>
                <a:chOff x="2123267" y="1425843"/>
                <a:chExt cx="2324747" cy="2262754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296C003-2BE9-B8CC-4B43-AF7C84353B57}"/>
                    </a:ext>
                  </a:extLst>
                </p:cNvPr>
                <p:cNvSpPr/>
                <p:nvPr/>
              </p:nvSpPr>
              <p:spPr>
                <a:xfrm>
                  <a:off x="2123267" y="1425843"/>
                  <a:ext cx="2324747" cy="976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&lt;&lt;interface&gt;&gt;</a:t>
                  </a:r>
                </a:p>
                <a:p>
                  <a:pPr algn="ctr"/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Comparable</a:t>
                  </a:r>
                  <a:endPara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64F62D2-8DA9-D07D-D8C5-C71A12379CD6}"/>
                    </a:ext>
                  </a:extLst>
                </p:cNvPr>
                <p:cNvSpPr/>
                <p:nvPr/>
              </p:nvSpPr>
              <p:spPr>
                <a:xfrm>
                  <a:off x="2123267" y="2402236"/>
                  <a:ext cx="2324747" cy="12863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-US" altLang="zh-CN" dirty="0" err="1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isEqual</a:t>
                  </a:r>
                  <a:r>
                    <a:rPr kumimoji="1" lang="en-US" altLang="zh-CN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(str):bool</a:t>
                  </a:r>
                </a:p>
                <a:p>
                  <a:r>
                    <a:rPr kumimoji="1" lang="en-US" altLang="zh-CN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hash():Integer</a:t>
                  </a:r>
                  <a:endParaRPr kumimoji="1" lang="zh-CN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12" name="线形标注 1 11">
                <a:extLst>
                  <a:ext uri="{FF2B5EF4-FFF2-40B4-BE49-F238E27FC236}">
                    <a16:creationId xmlns:a16="http://schemas.microsoft.com/office/drawing/2014/main" id="{F7B84314-C9EF-A154-BA7A-A2EDFE7F0F09}"/>
                  </a:ext>
                </a:extLst>
              </p:cNvPr>
              <p:cNvSpPr/>
              <p:nvPr/>
            </p:nvSpPr>
            <p:spPr>
              <a:xfrm>
                <a:off x="5501898" y="1410342"/>
                <a:ext cx="1518834" cy="503697"/>
              </a:xfrm>
              <a:prstGeom prst="borderCallout1">
                <a:avLst>
                  <a:gd name="adj1" fmla="val 18750"/>
                  <a:gd name="adj2" fmla="val -8333"/>
                  <a:gd name="adj3" fmla="val 100192"/>
                  <a:gd name="adj4" fmla="val -5363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接口名</a:t>
                </a:r>
              </a:p>
            </p:txBody>
          </p:sp>
          <p:sp>
            <p:nvSpPr>
              <p:cNvPr id="15" name="线形标注 1 14">
                <a:extLst>
                  <a:ext uri="{FF2B5EF4-FFF2-40B4-BE49-F238E27FC236}">
                    <a16:creationId xmlns:a16="http://schemas.microsoft.com/office/drawing/2014/main" id="{A8D7B795-5298-1018-2CBA-D4FCE52F81CA}"/>
                  </a:ext>
                </a:extLst>
              </p:cNvPr>
              <p:cNvSpPr/>
              <p:nvPr/>
            </p:nvSpPr>
            <p:spPr>
              <a:xfrm>
                <a:off x="5501898" y="2629270"/>
                <a:ext cx="1518834" cy="503697"/>
              </a:xfrm>
              <a:prstGeom prst="borderCallout1">
                <a:avLst>
                  <a:gd name="adj1" fmla="val 18750"/>
                  <a:gd name="adj2" fmla="val -8333"/>
                  <a:gd name="adj3" fmla="val 100192"/>
                  <a:gd name="adj4" fmla="val -5363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操作</a:t>
                </a:r>
              </a:p>
            </p:txBody>
          </p:sp>
        </p:grp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2385E3E1-F734-CAB1-7553-5267A67ABFF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47424" y="4167480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interface</a:t>
              </a:r>
              <a:endPara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28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870D4C16-28FC-EF18-4C70-67EC46313683}"/>
              </a:ext>
            </a:extLst>
          </p:cNvPr>
          <p:cNvGrpSpPr/>
          <p:nvPr/>
        </p:nvGrpSpPr>
        <p:grpSpPr>
          <a:xfrm>
            <a:off x="464948" y="170478"/>
            <a:ext cx="11262104" cy="5540651"/>
            <a:chOff x="464948" y="170478"/>
            <a:chExt cx="11262104" cy="554065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AD1B409-487D-1A91-BBB2-8A6534408DF7}"/>
                </a:ext>
              </a:extLst>
            </p:cNvPr>
            <p:cNvGrpSpPr/>
            <p:nvPr/>
          </p:nvGrpSpPr>
          <p:grpSpPr>
            <a:xfrm>
              <a:off x="464948" y="170478"/>
              <a:ext cx="11262104" cy="3239147"/>
              <a:chOff x="464948" y="170478"/>
              <a:chExt cx="11262104" cy="3239147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685A46E-04B2-BD72-E8FB-D7E093D85EBE}"/>
                  </a:ext>
                </a:extLst>
              </p:cNvPr>
              <p:cNvGrpSpPr/>
              <p:nvPr/>
            </p:nvGrpSpPr>
            <p:grpSpPr>
              <a:xfrm>
                <a:off x="5088609" y="503691"/>
                <a:ext cx="2324747" cy="2262754"/>
                <a:chOff x="2123267" y="1425843"/>
                <a:chExt cx="2324747" cy="2262754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296C003-2BE9-B8CC-4B43-AF7C84353B57}"/>
                    </a:ext>
                  </a:extLst>
                </p:cNvPr>
                <p:cNvSpPr/>
                <p:nvPr/>
              </p:nvSpPr>
              <p:spPr>
                <a:xfrm>
                  <a:off x="2123267" y="1425843"/>
                  <a:ext cx="2324747" cy="976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&lt;&lt;interface&gt;&gt;</a:t>
                  </a:r>
                </a:p>
                <a:p>
                  <a:pPr algn="ctr"/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Comparable</a:t>
                  </a:r>
                  <a:endPara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64F62D2-8DA9-D07D-D8C5-C71A12379CD6}"/>
                    </a:ext>
                  </a:extLst>
                </p:cNvPr>
                <p:cNvSpPr/>
                <p:nvPr/>
              </p:nvSpPr>
              <p:spPr>
                <a:xfrm>
                  <a:off x="2123267" y="2402236"/>
                  <a:ext cx="2324747" cy="12863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-US" altLang="zh-CN" dirty="0" err="1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isEqual</a:t>
                  </a:r>
                  <a:r>
                    <a:rPr kumimoji="1" lang="en-US" altLang="zh-CN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(String):bool</a:t>
                  </a:r>
                </a:p>
                <a:p>
                  <a:r>
                    <a:rPr kumimoji="1" lang="en-US" altLang="zh-CN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hash():Integer</a:t>
                  </a:r>
                  <a:endParaRPr kumimoji="1" lang="zh-CN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B46171F-4447-F9BC-5C05-9E81E445D2F8}"/>
                  </a:ext>
                </a:extLst>
              </p:cNvPr>
              <p:cNvSpPr/>
              <p:nvPr/>
            </p:nvSpPr>
            <p:spPr>
              <a:xfrm>
                <a:off x="464948" y="170478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String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7BED91-6077-DD10-DA8A-FE2F271D13FD}"/>
                  </a:ext>
                </a:extLst>
              </p:cNvPr>
              <p:cNvSpPr/>
              <p:nvPr/>
            </p:nvSpPr>
            <p:spPr>
              <a:xfrm>
                <a:off x="464948" y="1146871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…</a:t>
                </a:r>
              </a:p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…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E6B7843-30BF-9607-4527-E794CBBAEC4F}"/>
                  </a:ext>
                </a:extLst>
              </p:cNvPr>
              <p:cNvSpPr/>
              <p:nvPr/>
            </p:nvSpPr>
            <p:spPr>
              <a:xfrm>
                <a:off x="464948" y="2123264"/>
                <a:ext cx="2324747" cy="12863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dirty="0" err="1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isEqual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(String):bool</a:t>
                </a:r>
              </a:p>
              <a:p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hash():Integer</a:t>
                </a:r>
              </a:p>
              <a:p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…</a:t>
                </a:r>
                <a:endParaRPr kumimoji="1"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11C60C2-F857-0759-4416-260C7982854D}"/>
                  </a:ext>
                </a:extLst>
              </p:cNvPr>
              <p:cNvSpPr/>
              <p:nvPr/>
            </p:nvSpPr>
            <p:spPr>
              <a:xfrm>
                <a:off x="9402305" y="1146871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err="1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HashTable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cxnSp>
            <p:nvCxnSpPr>
              <p:cNvPr id="14" name="直线箭头连接符 13">
                <a:extLst>
                  <a:ext uri="{FF2B5EF4-FFF2-40B4-BE49-F238E27FC236}">
                    <a16:creationId xmlns:a16="http://schemas.microsoft.com/office/drawing/2014/main" id="{F1784E2E-51ED-84B9-47C1-08C3F27F7288}"/>
                  </a:ext>
                </a:extLst>
              </p:cNvPr>
              <p:cNvCxnSpPr>
                <a:stCxn id="6" idx="1"/>
              </p:cNvCxnSpPr>
              <p:nvPr/>
            </p:nvCxnSpPr>
            <p:spPr>
              <a:xfrm flipH="1" flipV="1">
                <a:off x="7413356" y="1635067"/>
                <a:ext cx="1988949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8AA996F-54A2-9E4E-D44E-CB859619DF71}"/>
                  </a:ext>
                </a:extLst>
              </p:cNvPr>
              <p:cNvSpPr txBox="1"/>
              <p:nvPr/>
            </p:nvSpPr>
            <p:spPr>
              <a:xfrm>
                <a:off x="7879131" y="1146871"/>
                <a:ext cx="1140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&lt;&lt;use&gt;&gt;</a:t>
                </a:r>
                <a:endParaRPr kumimoji="1" lang="zh-CN" altLang="en-US" dirty="0"/>
              </a:p>
            </p:txBody>
          </p:sp>
          <p:cxnSp>
            <p:nvCxnSpPr>
              <p:cNvPr id="20" name="直线箭头连接符 19">
                <a:extLst>
                  <a:ext uri="{FF2B5EF4-FFF2-40B4-BE49-F238E27FC236}">
                    <a16:creationId xmlns:a16="http://schemas.microsoft.com/office/drawing/2014/main" id="{90E2F315-0E43-65DB-C7B3-CF1AD6953894}"/>
                  </a:ext>
                </a:extLst>
              </p:cNvPr>
              <p:cNvCxnSpPr>
                <a:stCxn id="4" idx="3"/>
              </p:cNvCxnSpPr>
              <p:nvPr/>
            </p:nvCxnSpPr>
            <p:spPr>
              <a:xfrm flipV="1">
                <a:off x="2789695" y="1635067"/>
                <a:ext cx="22989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三角形 20">
                <a:extLst>
                  <a:ext uri="{FF2B5EF4-FFF2-40B4-BE49-F238E27FC236}">
                    <a16:creationId xmlns:a16="http://schemas.microsoft.com/office/drawing/2014/main" id="{CB340061-29CB-69DB-B145-AC9C00ECD270}"/>
                  </a:ext>
                </a:extLst>
              </p:cNvPr>
              <p:cNvSpPr/>
              <p:nvPr/>
            </p:nvSpPr>
            <p:spPr>
              <a:xfrm rot="5400000">
                <a:off x="4817388" y="1518830"/>
                <a:ext cx="309966" cy="232475"/>
              </a:xfrm>
              <a:prstGeom prst="triangl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 w="28575">
                    <a:solidFill>
                      <a:schemeClr val="tx1"/>
                    </a:solidFill>
                  </a:ln>
                  <a:noFill/>
                </a:endParaRPr>
              </a:p>
            </p:txBody>
          </p:sp>
        </p:grpSp>
        <p:sp>
          <p:nvSpPr>
            <p:cNvPr id="43" name="线形标注 1 42">
              <a:extLst>
                <a:ext uri="{FF2B5EF4-FFF2-40B4-BE49-F238E27FC236}">
                  <a16:creationId xmlns:a16="http://schemas.microsoft.com/office/drawing/2014/main" id="{5C98E9DF-4A1C-9009-332E-7D66966BFE29}"/>
                </a:ext>
              </a:extLst>
            </p:cNvPr>
            <p:cNvSpPr/>
            <p:nvPr/>
          </p:nvSpPr>
          <p:spPr>
            <a:xfrm>
              <a:off x="3797086" y="4432512"/>
              <a:ext cx="2298914" cy="1270856"/>
            </a:xfrm>
            <a:prstGeom prst="borderCallout1">
              <a:avLst>
                <a:gd name="adj1" fmla="val 18750"/>
                <a:gd name="adj2" fmla="val -8333"/>
                <a:gd name="adj3" fmla="val -209559"/>
                <a:gd name="adj4" fmla="val -2146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n>
                    <a:solidFill>
                      <a:schemeClr val="tx1"/>
                    </a:solidFill>
                  </a:ln>
                </a:rPr>
                <a:t>虚线、空三角箭头</a:t>
              </a:r>
              <a:endParaRPr kumimoji="1" lang="en-US" altLang="zh-CN" dirty="0">
                <a:ln>
                  <a:solidFill>
                    <a:schemeClr val="tx1"/>
                  </a:solidFill>
                </a:ln>
              </a:endParaRPr>
            </a:p>
            <a:p>
              <a:pPr algn="ctr"/>
              <a:r>
                <a:rPr kumimoji="1" lang="zh-CN" altLang="en-US" dirty="0">
                  <a:ln>
                    <a:solidFill>
                      <a:schemeClr val="tx1"/>
                    </a:solidFill>
                  </a:ln>
                </a:rPr>
                <a:t>表示提供了此接口</a:t>
              </a:r>
            </a:p>
          </p:txBody>
        </p:sp>
        <p:sp>
          <p:nvSpPr>
            <p:cNvPr id="44" name="线形标注 1 43">
              <a:extLst>
                <a:ext uri="{FF2B5EF4-FFF2-40B4-BE49-F238E27FC236}">
                  <a16:creationId xmlns:a16="http://schemas.microsoft.com/office/drawing/2014/main" id="{7C0F2E85-8BDC-5BA7-E93F-C993AAB6DB2F}"/>
                </a:ext>
              </a:extLst>
            </p:cNvPr>
            <p:cNvSpPr/>
            <p:nvPr/>
          </p:nvSpPr>
          <p:spPr>
            <a:xfrm>
              <a:off x="8645473" y="4440273"/>
              <a:ext cx="2298914" cy="1270856"/>
            </a:xfrm>
            <a:prstGeom prst="borderCallout1">
              <a:avLst>
                <a:gd name="adj1" fmla="val 18750"/>
                <a:gd name="adj2" fmla="val -8333"/>
                <a:gd name="adj3" fmla="val -209559"/>
                <a:gd name="adj4" fmla="val -2146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n>
                    <a:solidFill>
                      <a:schemeClr val="tx1"/>
                    </a:solidFill>
                  </a:ln>
                </a:rPr>
                <a:t>虚线、箭头</a:t>
              </a:r>
              <a:endParaRPr kumimoji="1" lang="en-US" altLang="zh-CN" dirty="0">
                <a:ln>
                  <a:solidFill>
                    <a:schemeClr val="tx1"/>
                  </a:solidFill>
                </a:ln>
              </a:endParaRPr>
            </a:p>
            <a:p>
              <a:pPr algn="ctr"/>
              <a:r>
                <a:rPr kumimoji="1" lang="zh-CN" altLang="en-US" dirty="0">
                  <a:ln>
                    <a:solidFill>
                      <a:schemeClr val="tx1"/>
                    </a:solidFill>
                  </a:ln>
                </a:rPr>
                <a:t>表示使用了此接口</a:t>
              </a: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EECCF16A-1338-AC8F-5B32-E679E0068E00}"/>
              </a:ext>
            </a:extLst>
          </p:cNvPr>
          <p:cNvSpPr txBox="1">
            <a:spLocks noChangeArrowheads="1"/>
          </p:cNvSpPr>
          <p:nvPr/>
        </p:nvSpPr>
        <p:spPr>
          <a:xfrm>
            <a:off x="4612177" y="6307818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interface</a:t>
            </a:r>
            <a:endParaRPr kumimoji="1" lang="zh-CN" altLang="en-US" sz="36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957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A5693DA0-1B08-4ECF-DAC0-357259C47D20}"/>
              </a:ext>
            </a:extLst>
          </p:cNvPr>
          <p:cNvGrpSpPr/>
          <p:nvPr/>
        </p:nvGrpSpPr>
        <p:grpSpPr>
          <a:xfrm>
            <a:off x="464948" y="333218"/>
            <a:ext cx="11262104" cy="3239147"/>
            <a:chOff x="464948" y="333218"/>
            <a:chExt cx="11262104" cy="3239147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9AA3E-199C-8A9D-0A16-A41E767008BB}"/>
                </a:ext>
              </a:extLst>
            </p:cNvPr>
            <p:cNvSpPr/>
            <p:nvPr/>
          </p:nvSpPr>
          <p:spPr>
            <a:xfrm>
              <a:off x="5297837" y="860163"/>
              <a:ext cx="1906291" cy="190629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38199E-F7E2-3455-D5CE-C598833C324F}"/>
                </a:ext>
              </a:extLst>
            </p:cNvPr>
            <p:cNvSpPr/>
            <p:nvPr/>
          </p:nvSpPr>
          <p:spPr>
            <a:xfrm>
              <a:off x="4424771" y="472700"/>
              <a:ext cx="2066440" cy="2781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D786B55-4FBF-8837-5D33-E971281C4A62}"/>
                </a:ext>
              </a:extLst>
            </p:cNvPr>
            <p:cNvSpPr/>
            <p:nvPr/>
          </p:nvSpPr>
          <p:spPr>
            <a:xfrm>
              <a:off x="5638799" y="1185624"/>
              <a:ext cx="1224366" cy="12243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" name="直线箭头连接符 6">
              <a:extLst>
                <a:ext uri="{FF2B5EF4-FFF2-40B4-BE49-F238E27FC236}">
                  <a16:creationId xmlns:a16="http://schemas.microsoft.com/office/drawing/2014/main" id="{EEBF3053-AC6A-AE3B-6541-DA49C5D4487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7204127" y="1797808"/>
              <a:ext cx="2198178" cy="155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F1AAD95-58B9-B933-7AAC-3D57ABA3AB51}"/>
                </a:ext>
              </a:extLst>
            </p:cNvPr>
            <p:cNvGrpSpPr/>
            <p:nvPr/>
          </p:nvGrpSpPr>
          <p:grpSpPr>
            <a:xfrm>
              <a:off x="464948" y="333218"/>
              <a:ext cx="11262104" cy="3239147"/>
              <a:chOff x="464948" y="170478"/>
              <a:chExt cx="11262104" cy="323914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9560B10-6ADC-A4F4-49DC-3962014DED6A}"/>
                  </a:ext>
                </a:extLst>
              </p:cNvPr>
              <p:cNvSpPr/>
              <p:nvPr/>
            </p:nvSpPr>
            <p:spPr>
              <a:xfrm>
                <a:off x="464948" y="170478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String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C839262-9531-8993-C7A6-56CC6EBBD7B6}"/>
                  </a:ext>
                </a:extLst>
              </p:cNvPr>
              <p:cNvSpPr/>
              <p:nvPr/>
            </p:nvSpPr>
            <p:spPr>
              <a:xfrm>
                <a:off x="464948" y="1146871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…</a:t>
                </a:r>
              </a:p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…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E65A690-DF58-7ED4-A45F-E5F62EBA6FC7}"/>
                  </a:ext>
                </a:extLst>
              </p:cNvPr>
              <p:cNvSpPr/>
              <p:nvPr/>
            </p:nvSpPr>
            <p:spPr>
              <a:xfrm>
                <a:off x="464948" y="2123264"/>
                <a:ext cx="2324747" cy="12863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dirty="0" err="1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isEqual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(String):bool</a:t>
                </a:r>
              </a:p>
              <a:p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hash():Integer</a:t>
                </a:r>
              </a:p>
              <a:p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…</a:t>
                </a:r>
                <a:endParaRPr kumimoji="1" lang="zh-CN" altLang="en-US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BC89C10-5C67-53A8-9062-9A7C9396AD27}"/>
                  </a:ext>
                </a:extLst>
              </p:cNvPr>
              <p:cNvSpPr/>
              <p:nvPr/>
            </p:nvSpPr>
            <p:spPr>
              <a:xfrm>
                <a:off x="9402305" y="1146871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err="1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HashTable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B9F306B5-B98D-395C-4089-72FD8025F6B5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2789695" y="1635068"/>
                <a:ext cx="2849104" cy="155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5B9B2334-255D-CB5D-0B99-047D466BF537}"/>
              </a:ext>
            </a:extLst>
          </p:cNvPr>
          <p:cNvSpPr txBox="1">
            <a:spLocks noChangeArrowheads="1"/>
          </p:cNvSpPr>
          <p:nvPr/>
        </p:nvSpPr>
        <p:spPr>
          <a:xfrm>
            <a:off x="4850392" y="4192293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interface</a:t>
            </a:r>
            <a:endParaRPr kumimoji="1" lang="zh-CN" altLang="en-US" sz="3600" b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2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B52282DD-24EE-6A4C-D8BC-301D18ACE58E}"/>
              </a:ext>
            </a:extLst>
          </p:cNvPr>
          <p:cNvSpPr/>
          <p:nvPr/>
        </p:nvSpPr>
        <p:spPr>
          <a:xfrm>
            <a:off x="991891" y="185980"/>
            <a:ext cx="5517397" cy="2061274"/>
          </a:xfrm>
          <a:prstGeom prst="ellipse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400" dirty="0"/>
              <a:t>销售商品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E553D7-452B-4870-5DEC-D350B1730DF0}"/>
              </a:ext>
            </a:extLst>
          </p:cNvPr>
          <p:cNvGrpSpPr/>
          <p:nvPr/>
        </p:nvGrpSpPr>
        <p:grpSpPr>
          <a:xfrm>
            <a:off x="991891" y="3580110"/>
            <a:ext cx="5517397" cy="2061274"/>
            <a:chOff x="991891" y="3580110"/>
            <a:chExt cx="5517397" cy="206127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7E58ABD-8E31-2039-7E83-CABF32B547A7}"/>
                </a:ext>
              </a:extLst>
            </p:cNvPr>
            <p:cNvSpPr/>
            <p:nvPr/>
          </p:nvSpPr>
          <p:spPr>
            <a:xfrm>
              <a:off x="991891" y="3580110"/>
              <a:ext cx="5517397" cy="2061274"/>
            </a:xfrm>
            <a:prstGeom prst="ellipse">
              <a:avLst/>
            </a:prstGeom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4400" dirty="0"/>
                <a:t>销售商品</a:t>
              </a:r>
              <a:endParaRPr kumimoji="1" lang="en-US" altLang="zh-CN" sz="4400" dirty="0"/>
            </a:p>
            <a:p>
              <a:pPr algn="ctr"/>
              <a:endParaRPr kumimoji="1" lang="en-US" altLang="zh-CN" sz="4400" dirty="0"/>
            </a:p>
            <a:p>
              <a:pPr algn="ctr"/>
              <a:endParaRPr kumimoji="1" lang="zh-CN" altLang="en-US" sz="4400" dirty="0"/>
            </a:p>
          </p:txBody>
        </p: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DFB99C1E-303C-A68E-98F6-9AD05CB46E5F}"/>
                </a:ext>
              </a:extLst>
            </p:cNvPr>
            <p:cNvCxnSpPr/>
            <p:nvPr/>
          </p:nvCxnSpPr>
          <p:spPr>
            <a:xfrm>
              <a:off x="1534332" y="4308529"/>
              <a:ext cx="45616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79D28CD-3821-8908-B11A-4B9FCA5EF67A}"/>
                </a:ext>
              </a:extLst>
            </p:cNvPr>
            <p:cNvSpPr/>
            <p:nvPr/>
          </p:nvSpPr>
          <p:spPr>
            <a:xfrm>
              <a:off x="1658319" y="4494508"/>
              <a:ext cx="1534332" cy="66642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dirty="0"/>
                <a:t>购买者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CC7702C-6876-11FA-BC5B-2A2E41EDEBAF}"/>
                </a:ext>
              </a:extLst>
            </p:cNvPr>
            <p:cNvSpPr/>
            <p:nvPr/>
          </p:nvSpPr>
          <p:spPr>
            <a:xfrm>
              <a:off x="4305946" y="4494508"/>
              <a:ext cx="1534332" cy="66642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800" dirty="0"/>
                <a:t>销售者</a:t>
              </a: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3E84D935-914B-7E92-478F-B56C23ABE1E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3192651" y="4827722"/>
              <a:ext cx="11132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67B52C9A-12D0-B573-62B3-EE50712B70C3}"/>
              </a:ext>
            </a:extLst>
          </p:cNvPr>
          <p:cNvSpPr txBox="1">
            <a:spLocks noChangeArrowheads="1"/>
          </p:cNvSpPr>
          <p:nvPr/>
        </p:nvSpPr>
        <p:spPr>
          <a:xfrm>
            <a:off x="7557431" y="2931490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协作</a:t>
            </a:r>
          </a:p>
        </p:txBody>
      </p:sp>
    </p:spTree>
    <p:extLst>
      <p:ext uri="{BB962C8B-B14F-4D97-AF65-F5344CB8AC3E}">
        <p14:creationId xmlns:p14="http://schemas.microsoft.com/office/powerpoint/2010/main" val="403538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B9FF525-208D-1DF2-4FE3-51A3239A7014}"/>
              </a:ext>
            </a:extLst>
          </p:cNvPr>
          <p:cNvGrpSpPr/>
          <p:nvPr/>
        </p:nvGrpSpPr>
        <p:grpSpPr>
          <a:xfrm>
            <a:off x="1255362" y="1472339"/>
            <a:ext cx="5517397" cy="2886559"/>
            <a:chOff x="991891" y="185980"/>
            <a:chExt cx="5517397" cy="288655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B52282DD-24EE-6A4C-D8BC-301D18ACE58E}"/>
                </a:ext>
              </a:extLst>
            </p:cNvPr>
            <p:cNvSpPr/>
            <p:nvPr/>
          </p:nvSpPr>
          <p:spPr>
            <a:xfrm>
              <a:off x="991891" y="185980"/>
              <a:ext cx="5517397" cy="2061274"/>
            </a:xfrm>
            <a:prstGeom prst="ellipse">
              <a:avLst/>
            </a:prstGeom>
            <a:ln w="2857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dirty="0"/>
                <a:t>Place</a:t>
              </a:r>
              <a:r>
                <a:rPr kumimoji="1" lang="zh-CN" altLang="en-US" sz="4400" dirty="0"/>
                <a:t> </a:t>
              </a:r>
              <a:r>
                <a:rPr kumimoji="1" lang="en-US" altLang="zh-CN" sz="4400" dirty="0"/>
                <a:t>order</a:t>
              </a:r>
              <a:endParaRPr kumimoji="1" lang="zh-CN" altLang="en-US" sz="4400" dirty="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67B52C9A-12D0-B573-62B3-EE50712B70C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349999" y="2575029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用况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FF5417C-7EC7-6AC7-A0B3-4EF571B8B2D0}"/>
              </a:ext>
            </a:extLst>
          </p:cNvPr>
          <p:cNvGrpSpPr/>
          <p:nvPr/>
        </p:nvGrpSpPr>
        <p:grpSpPr>
          <a:xfrm>
            <a:off x="8137187" y="805910"/>
            <a:ext cx="2882686" cy="3983066"/>
            <a:chOff x="1844298" y="1425842"/>
            <a:chExt cx="2882686" cy="39830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12AC256-DFBB-1550-8A90-240336518428}"/>
                </a:ext>
              </a:extLst>
            </p:cNvPr>
            <p:cNvGrpSpPr/>
            <p:nvPr/>
          </p:nvGrpSpPr>
          <p:grpSpPr>
            <a:xfrm>
              <a:off x="2123267" y="1425843"/>
              <a:ext cx="2324747" cy="3239147"/>
              <a:chOff x="2123267" y="1425843"/>
              <a:chExt cx="2324747" cy="3239147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25C6EAA-9DC7-4657-83B8-28EDE8E1012E}"/>
                  </a:ext>
                </a:extLst>
              </p:cNvPr>
              <p:cNvSpPr/>
              <p:nvPr/>
            </p:nvSpPr>
            <p:spPr>
              <a:xfrm>
                <a:off x="2123267" y="1425843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err="1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EventManager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592E012-A588-31B9-CF0E-E39C2FE76A15}"/>
                  </a:ext>
                </a:extLst>
              </p:cNvPr>
              <p:cNvSpPr/>
              <p:nvPr/>
            </p:nvSpPr>
            <p:spPr>
              <a:xfrm>
                <a:off x="2123267" y="2402236"/>
                <a:ext cx="2324747" cy="9763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F1D5F6F-7109-EBF4-EE41-E0F5F80B9629}"/>
                  </a:ext>
                </a:extLst>
              </p:cNvPr>
              <p:cNvSpPr/>
              <p:nvPr/>
            </p:nvSpPr>
            <p:spPr>
              <a:xfrm>
                <a:off x="2123267" y="3378629"/>
                <a:ext cx="2324747" cy="128636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suspend()</a:t>
                </a:r>
              </a:p>
              <a:p>
                <a:r>
                  <a:rPr kumimoji="1" lang="en-US" altLang="zh-CN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flash()</a:t>
                </a:r>
                <a:endParaRPr kumimoji="1" lang="zh-CN" altLang="en-US" sz="20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5FBDBF-D1D4-11BA-942B-E38AFCFECF8A}"/>
                </a:ext>
              </a:extLst>
            </p:cNvPr>
            <p:cNvSpPr/>
            <p:nvPr/>
          </p:nvSpPr>
          <p:spPr>
            <a:xfrm>
              <a:off x="1844298" y="1425842"/>
              <a:ext cx="2882686" cy="32391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9DB28FDF-DD47-4E5E-6301-6B70851FBCD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885050" y="4911398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主动类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25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C3936BF0-10E1-B15E-1132-99373700926C}"/>
              </a:ext>
            </a:extLst>
          </p:cNvPr>
          <p:cNvGrpSpPr/>
          <p:nvPr/>
        </p:nvGrpSpPr>
        <p:grpSpPr>
          <a:xfrm>
            <a:off x="1958818" y="-321779"/>
            <a:ext cx="9969400" cy="7137841"/>
            <a:chOff x="1958818" y="-321779"/>
            <a:chExt cx="9969400" cy="7137841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48DF99AC-BAF3-EF61-FF93-CDAAB2E63B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557840"/>
                </p:ext>
              </p:extLst>
            </p:nvPr>
          </p:nvGraphicFramePr>
          <p:xfrm>
            <a:off x="1958818" y="-321779"/>
            <a:ext cx="5563030" cy="40016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" name="直线箭头连接符 4">
              <a:extLst>
                <a:ext uri="{FF2B5EF4-FFF2-40B4-BE49-F238E27FC236}">
                  <a16:creationId xmlns:a16="http://schemas.microsoft.com/office/drawing/2014/main" id="{CAFDE5B7-E2BC-B28A-8157-40A22EA2C66A}"/>
                </a:ext>
              </a:extLst>
            </p:cNvPr>
            <p:cNvCxnSpPr/>
            <p:nvPr/>
          </p:nvCxnSpPr>
          <p:spPr>
            <a:xfrm>
              <a:off x="3849392" y="1444620"/>
              <a:ext cx="723254" cy="4688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箭头连接符 5">
              <a:extLst>
                <a:ext uri="{FF2B5EF4-FFF2-40B4-BE49-F238E27FC236}">
                  <a16:creationId xmlns:a16="http://schemas.microsoft.com/office/drawing/2014/main" id="{CAD64D70-632F-E808-202C-D64A234D0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4307" y="1444620"/>
              <a:ext cx="588935" cy="4688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图示 7">
              <a:extLst>
                <a:ext uri="{FF2B5EF4-FFF2-40B4-BE49-F238E27FC236}">
                  <a16:creationId xmlns:a16="http://schemas.microsoft.com/office/drawing/2014/main" id="{92F34765-A626-2D12-C28A-7E687DEF68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78653103"/>
                </p:ext>
              </p:extLst>
            </p:nvPr>
          </p:nvGraphicFramePr>
          <p:xfrm>
            <a:off x="2236814" y="3748948"/>
            <a:ext cx="4774985" cy="19047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939EF5D-6A2F-D498-B324-8DC15682AAAE}"/>
                </a:ext>
              </a:extLst>
            </p:cNvPr>
            <p:cNvSpPr/>
            <p:nvPr/>
          </p:nvSpPr>
          <p:spPr>
            <a:xfrm>
              <a:off x="7619689" y="3442857"/>
              <a:ext cx="4308529" cy="29355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88EA7754-312C-EAF3-243A-1C1607E8BCB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418046" y="6199322"/>
              <a:ext cx="3006362" cy="6167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增量模型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B6A9C23-25C6-0767-A7D2-0D2EF3C5E885}"/>
                </a:ext>
              </a:extLst>
            </p:cNvPr>
            <p:cNvSpPr/>
            <p:nvPr/>
          </p:nvSpPr>
          <p:spPr>
            <a:xfrm>
              <a:off x="8129738" y="3679843"/>
              <a:ext cx="1038387" cy="5285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管理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E2908EE-991B-54FA-8197-7A8E7233276B}"/>
                </a:ext>
              </a:extLst>
            </p:cNvPr>
            <p:cNvSpPr/>
            <p:nvPr/>
          </p:nvSpPr>
          <p:spPr>
            <a:xfrm>
              <a:off x="8129737" y="4287400"/>
              <a:ext cx="1262236" cy="5285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增量规约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A4D7939-7E31-F9E2-79D0-17B50CF7E61A}"/>
                </a:ext>
              </a:extLst>
            </p:cNvPr>
            <p:cNvSpPr/>
            <p:nvPr/>
          </p:nvSpPr>
          <p:spPr>
            <a:xfrm>
              <a:off x="9630490" y="4855908"/>
              <a:ext cx="1262236" cy="5285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增量设计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3A44F3E-3381-1225-8143-3FC5F659F65F}"/>
                </a:ext>
              </a:extLst>
            </p:cNvPr>
            <p:cNvSpPr/>
            <p:nvPr/>
          </p:nvSpPr>
          <p:spPr>
            <a:xfrm>
              <a:off x="10238643" y="5653689"/>
              <a:ext cx="1262236" cy="5285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增量实现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2020BB8-4ABF-E11E-8466-AED59793DE8D}"/>
                </a:ext>
              </a:extLst>
            </p:cNvPr>
            <p:cNvSpPr/>
            <p:nvPr/>
          </p:nvSpPr>
          <p:spPr>
            <a:xfrm>
              <a:off x="8129737" y="5653689"/>
              <a:ext cx="1262236" cy="52858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/>
                <a:t>纠错性分析</a:t>
              </a:r>
            </a:p>
          </p:txBody>
        </p: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A53F0331-94B7-B6A3-192F-9A079306FC00}"/>
                </a:ext>
              </a:extLst>
            </p:cNvPr>
            <p:cNvCxnSpPr>
              <a:stCxn id="14" idx="3"/>
              <a:endCxn id="15" idx="0"/>
            </p:cNvCxnSpPr>
            <p:nvPr/>
          </p:nvCxnSpPr>
          <p:spPr>
            <a:xfrm>
              <a:off x="9391973" y="4551692"/>
              <a:ext cx="869635" cy="3042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3951C879-EFCA-4D5D-8F60-6EA763588793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10261608" y="5384492"/>
              <a:ext cx="608153" cy="26919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5B121796-44D7-404F-D9CF-E138DF380D6F}"/>
                </a:ext>
              </a:extLst>
            </p:cNvPr>
            <p:cNvCxnSpPr>
              <a:cxnSpLocks/>
              <a:stCxn id="16" idx="1"/>
              <a:endCxn id="17" idx="3"/>
            </p:cNvCxnSpPr>
            <p:nvPr/>
          </p:nvCxnSpPr>
          <p:spPr>
            <a:xfrm flipH="1">
              <a:off x="9391973" y="5917981"/>
              <a:ext cx="846670" cy="0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6127F31D-F588-E246-ABB9-A3D0F1115E38}"/>
                </a:ext>
              </a:extLst>
            </p:cNvPr>
            <p:cNvCxnSpPr>
              <a:stCxn id="14" idx="2"/>
              <a:endCxn id="17" idx="0"/>
            </p:cNvCxnSpPr>
            <p:nvPr/>
          </p:nvCxnSpPr>
          <p:spPr>
            <a:xfrm>
              <a:off x="8760855" y="4815984"/>
              <a:ext cx="0" cy="837705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箭头连接符 30">
              <a:extLst>
                <a:ext uri="{FF2B5EF4-FFF2-40B4-BE49-F238E27FC236}">
                  <a16:creationId xmlns:a16="http://schemas.microsoft.com/office/drawing/2014/main" id="{2E5D7BA5-CC42-013A-4172-EE5D19499FFC}"/>
                </a:ext>
              </a:extLst>
            </p:cNvPr>
            <p:cNvCxnSpPr>
              <a:endCxn id="17" idx="0"/>
            </p:cNvCxnSpPr>
            <p:nvPr/>
          </p:nvCxnSpPr>
          <p:spPr>
            <a:xfrm flipH="1">
              <a:off x="8760855" y="5120200"/>
              <a:ext cx="869635" cy="533489"/>
            </a:xfrm>
            <a:prstGeom prst="straightConnector1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02FFC1C4-6AD8-BAC1-40B9-5A9A95AA3C1D}"/>
                </a:ext>
              </a:extLst>
            </p:cNvPr>
            <p:cNvCxnSpPr/>
            <p:nvPr/>
          </p:nvCxnSpPr>
          <p:spPr>
            <a:xfrm>
              <a:off x="7011799" y="3944135"/>
              <a:ext cx="607890" cy="1164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28ED6569-AD3A-1D6B-53E2-6A1270D75BD1}"/>
                </a:ext>
              </a:extLst>
            </p:cNvPr>
            <p:cNvCxnSpPr/>
            <p:nvPr/>
          </p:nvCxnSpPr>
          <p:spPr>
            <a:xfrm>
              <a:off x="7011799" y="4780542"/>
              <a:ext cx="607890" cy="1164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id="{22EF42A0-5F8F-785B-529F-38B238DAD4D9}"/>
                </a:ext>
              </a:extLst>
            </p:cNvPr>
            <p:cNvCxnSpPr/>
            <p:nvPr/>
          </p:nvCxnSpPr>
          <p:spPr>
            <a:xfrm>
              <a:off x="7023412" y="5326281"/>
              <a:ext cx="607890" cy="1164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261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DE58160C-BC89-A4E9-0A94-969318F8FC53}"/>
              </a:ext>
            </a:extLst>
          </p:cNvPr>
          <p:cNvGrpSpPr/>
          <p:nvPr/>
        </p:nvGrpSpPr>
        <p:grpSpPr>
          <a:xfrm>
            <a:off x="294469" y="247973"/>
            <a:ext cx="4556500" cy="2820691"/>
            <a:chOff x="588936" y="697424"/>
            <a:chExt cx="4556500" cy="282069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E428EF7-9F09-D798-696A-88358F190F94}"/>
                </a:ext>
              </a:extLst>
            </p:cNvPr>
            <p:cNvSpPr/>
            <p:nvPr/>
          </p:nvSpPr>
          <p:spPr>
            <a:xfrm>
              <a:off x="588936" y="697424"/>
              <a:ext cx="4556500" cy="282069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dirty="0">
                  <a:solidFill>
                    <a:schemeClr val="tx1"/>
                  </a:solidFill>
                </a:rPr>
                <a:t>Component</a:t>
              </a:r>
              <a:endParaRPr kumimoji="1" lang="zh-CN" alt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E880798-DD79-CF48-8A70-48859B5CAD52}"/>
                </a:ext>
              </a:extLst>
            </p:cNvPr>
            <p:cNvSpPr/>
            <p:nvPr/>
          </p:nvSpPr>
          <p:spPr>
            <a:xfrm>
              <a:off x="3657599" y="896319"/>
              <a:ext cx="1317356" cy="746501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324F3B4-9346-1158-A55B-6B3E3CE6CEDD}"/>
                </a:ext>
              </a:extLst>
            </p:cNvPr>
            <p:cNvSpPr/>
            <p:nvPr/>
          </p:nvSpPr>
          <p:spPr>
            <a:xfrm>
              <a:off x="3378861" y="1021254"/>
              <a:ext cx="557475" cy="19998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AADFB11-2438-AC92-A966-E0B7ABC14EF9}"/>
                </a:ext>
              </a:extLst>
            </p:cNvPr>
            <p:cNvSpPr/>
            <p:nvPr/>
          </p:nvSpPr>
          <p:spPr>
            <a:xfrm>
              <a:off x="3378861" y="1320142"/>
              <a:ext cx="557475" cy="19998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5FF3DE3-948C-7CAC-6F62-9F3038762A5E}"/>
              </a:ext>
            </a:extLst>
          </p:cNvPr>
          <p:cNvGrpSpPr/>
          <p:nvPr/>
        </p:nvGrpSpPr>
        <p:grpSpPr>
          <a:xfrm>
            <a:off x="5833819" y="276387"/>
            <a:ext cx="4302073" cy="2714785"/>
            <a:chOff x="5833819" y="276387"/>
            <a:chExt cx="4302073" cy="271478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14B9017-F1CF-7049-F24D-732089891286}"/>
                </a:ext>
              </a:extLst>
            </p:cNvPr>
            <p:cNvSpPr/>
            <p:nvPr/>
          </p:nvSpPr>
          <p:spPr>
            <a:xfrm>
              <a:off x="5833819" y="446868"/>
              <a:ext cx="4171626" cy="234024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dirty="0">
                  <a:solidFill>
                    <a:schemeClr val="tx1"/>
                  </a:solidFill>
                </a:rPr>
                <a:t>&lt;&lt;artifact&gt;&gt;</a:t>
              </a:r>
              <a:endParaRPr kumimoji="1" lang="zh-CN" altLang="en-US" sz="4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07F25F21-B9D6-049A-FB59-9DC97F9E2FB1}"/>
                </a:ext>
              </a:extLst>
            </p:cNvPr>
            <p:cNvCxnSpPr>
              <a:cxnSpLocks/>
            </p:cNvCxnSpPr>
            <p:nvPr/>
          </p:nvCxnSpPr>
          <p:spPr>
            <a:xfrm>
              <a:off x="5833819" y="276387"/>
              <a:ext cx="41716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0F36FEEC-F4AD-1219-61DE-278C74D0112C}"/>
                </a:ext>
              </a:extLst>
            </p:cNvPr>
            <p:cNvCxnSpPr>
              <a:cxnSpLocks/>
            </p:cNvCxnSpPr>
            <p:nvPr/>
          </p:nvCxnSpPr>
          <p:spPr>
            <a:xfrm>
              <a:off x="5833819" y="2991172"/>
              <a:ext cx="43020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立方体 25">
            <a:extLst>
              <a:ext uri="{FF2B5EF4-FFF2-40B4-BE49-F238E27FC236}">
                <a16:creationId xmlns:a16="http://schemas.microsoft.com/office/drawing/2014/main" id="{F0228E4F-CCE6-70B9-197B-09F0BFA32CAF}"/>
              </a:ext>
            </a:extLst>
          </p:cNvPr>
          <p:cNvSpPr/>
          <p:nvPr/>
        </p:nvSpPr>
        <p:spPr>
          <a:xfrm>
            <a:off x="1301858" y="3789337"/>
            <a:ext cx="2061274" cy="2921429"/>
          </a:xfrm>
          <a:prstGeom prst="cube">
            <a:avLst>
              <a:gd name="adj" fmla="val 369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chemeClr val="tx1"/>
                </a:solidFill>
              </a:rPr>
              <a:t>Node</a:t>
            </a:r>
            <a:endParaRPr kumimoji="1"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7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3E2894B7-2625-4EFA-C7FB-5D40951D2857}"/>
              </a:ext>
            </a:extLst>
          </p:cNvPr>
          <p:cNvGrpSpPr/>
          <p:nvPr/>
        </p:nvGrpSpPr>
        <p:grpSpPr>
          <a:xfrm>
            <a:off x="697423" y="1388389"/>
            <a:ext cx="7173133" cy="2966634"/>
            <a:chOff x="681925" y="1465881"/>
            <a:chExt cx="7173133" cy="296663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8DDEE9-9C73-16B4-D6D2-633DC9183FCE}"/>
                </a:ext>
              </a:extLst>
            </p:cNvPr>
            <p:cNvGrpSpPr/>
            <p:nvPr/>
          </p:nvGrpSpPr>
          <p:grpSpPr>
            <a:xfrm>
              <a:off x="681925" y="1465881"/>
              <a:ext cx="7173133" cy="2966634"/>
              <a:chOff x="681925" y="1465881"/>
              <a:chExt cx="7173133" cy="296663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CAE8B24-5E93-B735-8EC0-F96AD589668B}"/>
                  </a:ext>
                </a:extLst>
              </p:cNvPr>
              <p:cNvSpPr/>
              <p:nvPr/>
            </p:nvSpPr>
            <p:spPr>
              <a:xfrm>
                <a:off x="681925" y="3429000"/>
                <a:ext cx="2557221" cy="1003515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+Window</a:t>
                </a:r>
              </a:p>
              <a:p>
                <a:r>
                  <a:rPr kumimoji="1" lang="en-US" altLang="zh-CN" dirty="0"/>
                  <a:t>+Form</a:t>
                </a:r>
              </a:p>
              <a:p>
                <a:r>
                  <a:rPr kumimoji="1" lang="en-US" altLang="zh-CN" dirty="0"/>
                  <a:t>#</a:t>
                </a:r>
                <a:r>
                  <a:rPr kumimoji="1" lang="en-US" altLang="zh-CN" dirty="0" err="1"/>
                  <a:t>EventHandler</a:t>
                </a:r>
                <a:endParaRPr kumimoji="1" lang="zh-CN" altLang="en-US" dirty="0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30CDB9C-A64F-BB9D-E30E-1721F73A4244}"/>
                  </a:ext>
                </a:extLst>
              </p:cNvPr>
              <p:cNvSpPr/>
              <p:nvPr/>
            </p:nvSpPr>
            <p:spPr>
              <a:xfrm>
                <a:off x="681925" y="2979549"/>
                <a:ext cx="1317356" cy="449451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b="1" dirty="0"/>
                  <a:t>GUI</a:t>
                </a:r>
                <a:endParaRPr kumimoji="1" lang="zh-CN" altLang="en-US" sz="2400" b="1" dirty="0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3687BE2-8FF4-3843-DD76-E1709C3666A5}"/>
                  </a:ext>
                </a:extLst>
              </p:cNvPr>
              <p:cNvSpPr/>
              <p:nvPr/>
            </p:nvSpPr>
            <p:spPr>
              <a:xfrm>
                <a:off x="5297837" y="1915332"/>
                <a:ext cx="2557221" cy="1003515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kumimoji="1" lang="en-US" altLang="zh-CN" dirty="0"/>
                  <a:t>+</a:t>
                </a:r>
                <a:r>
                  <a:rPr kumimoji="1" lang="en-US" altLang="zh-CN" dirty="0" err="1"/>
                  <a:t>OrderRules</a:t>
                </a:r>
                <a:endParaRPr kumimoji="1" lang="en-US" altLang="zh-CN" dirty="0"/>
              </a:p>
              <a:p>
                <a:r>
                  <a:rPr kumimoji="1" lang="en-US" altLang="zh-CN" dirty="0"/>
                  <a:t>-GUI::Window</a:t>
                </a:r>
                <a:endParaRPr kumimoji="1" lang="zh-CN" altLang="en-US" dirty="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5C88B47-3935-D2E2-E6D9-69431335E876}"/>
                  </a:ext>
                </a:extLst>
              </p:cNvPr>
              <p:cNvSpPr/>
              <p:nvPr/>
            </p:nvSpPr>
            <p:spPr>
              <a:xfrm>
                <a:off x="5297837" y="1465881"/>
                <a:ext cx="1317356" cy="449451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b="1" dirty="0"/>
                  <a:t>Policies</a:t>
                </a:r>
                <a:endParaRPr kumimoji="1" lang="zh-CN" altLang="en-US" sz="2400" b="1" dirty="0"/>
              </a:p>
            </p:txBody>
          </p:sp>
          <p:cxnSp>
            <p:nvCxnSpPr>
              <p:cNvPr id="9" name="肘形连接符 8">
                <a:extLst>
                  <a:ext uri="{FF2B5EF4-FFF2-40B4-BE49-F238E27FC236}">
                    <a16:creationId xmlns:a16="http://schemas.microsoft.com/office/drawing/2014/main" id="{BE9E8A1D-30E3-15B2-AC79-CEA4C4DBD9E3}"/>
                  </a:ext>
                </a:extLst>
              </p:cNvPr>
              <p:cNvCxnSpPr>
                <a:stCxn id="6" idx="2"/>
                <a:endCxn id="4" idx="3"/>
              </p:cNvCxnSpPr>
              <p:nvPr/>
            </p:nvCxnSpPr>
            <p:spPr>
              <a:xfrm rot="5400000">
                <a:off x="4401842" y="1756151"/>
                <a:ext cx="1011911" cy="3337302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prstDash val="lgDash"/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F1F6F795-0966-9E5C-533E-AE2ED2F1574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106618" y="1670824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55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394493F-897E-EE62-242A-FB123DE60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721" y="136309"/>
            <a:ext cx="6194888" cy="6584015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BB29294-058A-05F8-73D1-D318D13C0080}"/>
              </a:ext>
            </a:extLst>
          </p:cNvPr>
          <p:cNvSpPr txBox="1">
            <a:spLocks noChangeArrowheads="1"/>
          </p:cNvSpPr>
          <p:nvPr/>
        </p:nvSpPr>
        <p:spPr>
          <a:xfrm>
            <a:off x="1274721" y="6035026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类图</a:t>
            </a:r>
          </a:p>
        </p:txBody>
      </p:sp>
    </p:spTree>
    <p:extLst>
      <p:ext uri="{BB962C8B-B14F-4D97-AF65-F5344CB8AC3E}">
        <p14:creationId xmlns:p14="http://schemas.microsoft.com/office/powerpoint/2010/main" val="6905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81675F4-CE6A-095E-7B8B-533EAE7D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84" y="7178814"/>
            <a:ext cx="6997700" cy="12065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2E78BC-71ED-299C-7066-C5B24B125BAD}"/>
              </a:ext>
            </a:extLst>
          </p:cNvPr>
          <p:cNvGrpSpPr/>
          <p:nvPr/>
        </p:nvGrpSpPr>
        <p:grpSpPr>
          <a:xfrm>
            <a:off x="684730" y="219435"/>
            <a:ext cx="11030280" cy="5870216"/>
            <a:chOff x="684730" y="219435"/>
            <a:chExt cx="11030280" cy="587021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7727CBB-C948-2CC7-9912-9F5C9E59BA81}"/>
                </a:ext>
              </a:extLst>
            </p:cNvPr>
            <p:cNvGrpSpPr/>
            <p:nvPr/>
          </p:nvGrpSpPr>
          <p:grpSpPr>
            <a:xfrm>
              <a:off x="1484823" y="525759"/>
              <a:ext cx="8001014" cy="5563892"/>
              <a:chOff x="-228614" y="0"/>
              <a:chExt cx="8001014" cy="5563892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6ECB5FE-34C1-100F-DEDF-5AEBC1391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7772400" cy="5439906"/>
              </a:xfrm>
              <a:prstGeom prst="rect">
                <a:avLst/>
              </a:prstGeom>
            </p:spPr>
          </p:pic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B2BFCFB6-713E-A53E-D55C-1EC5A592552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28614" y="5066382"/>
                <a:ext cx="2801179" cy="49751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zh-CN" altLang="en-US" sz="3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用况图</a:t>
                </a:r>
              </a:p>
            </p:txBody>
          </p:sp>
        </p:grpSp>
        <p:sp>
          <p:nvSpPr>
            <p:cNvPr id="10" name="线形标注 1 9">
              <a:extLst>
                <a:ext uri="{FF2B5EF4-FFF2-40B4-BE49-F238E27FC236}">
                  <a16:creationId xmlns:a16="http://schemas.microsoft.com/office/drawing/2014/main" id="{92A8C05D-1F04-8216-DF6B-053B88A75221}"/>
                </a:ext>
              </a:extLst>
            </p:cNvPr>
            <p:cNvSpPr/>
            <p:nvPr/>
          </p:nvSpPr>
          <p:spPr>
            <a:xfrm>
              <a:off x="8462949" y="219435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147916"/>
                <a:gd name="adj4" fmla="val -18409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用况</a:t>
              </a:r>
            </a:p>
          </p:txBody>
        </p:sp>
        <p:sp>
          <p:nvSpPr>
            <p:cNvPr id="11" name="线形标注 1 10">
              <a:extLst>
                <a:ext uri="{FF2B5EF4-FFF2-40B4-BE49-F238E27FC236}">
                  <a16:creationId xmlns:a16="http://schemas.microsoft.com/office/drawing/2014/main" id="{547CD725-0F09-9256-ECBB-A8B4AF3EC5B7}"/>
                </a:ext>
              </a:extLst>
            </p:cNvPr>
            <p:cNvSpPr/>
            <p:nvPr/>
          </p:nvSpPr>
          <p:spPr>
            <a:xfrm>
              <a:off x="10800610" y="960770"/>
              <a:ext cx="914400" cy="612648"/>
            </a:xfrm>
            <a:prstGeom prst="borderCallout1">
              <a:avLst>
                <a:gd name="adj1" fmla="val 18750"/>
                <a:gd name="adj2" fmla="val -8333"/>
                <a:gd name="adj3" fmla="val 147916"/>
                <a:gd name="adj4" fmla="val -18409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参与者</a:t>
              </a:r>
            </a:p>
          </p:txBody>
        </p:sp>
        <p:sp>
          <p:nvSpPr>
            <p:cNvPr id="12" name="线形标注 1 11">
              <a:extLst>
                <a:ext uri="{FF2B5EF4-FFF2-40B4-BE49-F238E27FC236}">
                  <a16:creationId xmlns:a16="http://schemas.microsoft.com/office/drawing/2014/main" id="{1B58AA9B-D8D2-9E02-BDA2-28C8B6EEFB19}"/>
                </a:ext>
              </a:extLst>
            </p:cNvPr>
            <p:cNvSpPr/>
            <p:nvPr/>
          </p:nvSpPr>
          <p:spPr>
            <a:xfrm>
              <a:off x="684730" y="2446302"/>
              <a:ext cx="914400" cy="612648"/>
            </a:xfrm>
            <a:prstGeom prst="borderCallout1">
              <a:avLst>
                <a:gd name="adj1" fmla="val 23809"/>
                <a:gd name="adj2" fmla="val 112006"/>
                <a:gd name="adj3" fmla="val 92262"/>
                <a:gd name="adj4" fmla="val 17692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泛化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549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D2E3EB7-32BE-D6E5-7A5D-C9713AE2B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451" y="519594"/>
            <a:ext cx="9933097" cy="5321302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9857F9-4979-FEDB-6848-80AEC3BDADDB}"/>
              </a:ext>
            </a:extLst>
          </p:cNvPr>
          <p:cNvSpPr txBox="1">
            <a:spLocks noChangeArrowheads="1"/>
          </p:cNvSpPr>
          <p:nvPr/>
        </p:nvSpPr>
        <p:spPr>
          <a:xfrm>
            <a:off x="5095928" y="5343386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顺序图</a:t>
            </a:r>
          </a:p>
        </p:txBody>
      </p:sp>
      <p:sp>
        <p:nvSpPr>
          <p:cNvPr id="7" name="线形标注 1 6">
            <a:extLst>
              <a:ext uri="{FF2B5EF4-FFF2-40B4-BE49-F238E27FC236}">
                <a16:creationId xmlns:a16="http://schemas.microsoft.com/office/drawing/2014/main" id="{B54FE1F7-D709-6575-8F47-0EBE6DA6DC43}"/>
              </a:ext>
            </a:extLst>
          </p:cNvPr>
          <p:cNvSpPr/>
          <p:nvPr/>
        </p:nvSpPr>
        <p:spPr>
          <a:xfrm>
            <a:off x="10585343" y="2138766"/>
            <a:ext cx="1472339" cy="542440"/>
          </a:xfrm>
          <a:prstGeom prst="borderCallout1">
            <a:avLst>
              <a:gd name="adj1" fmla="val 18750"/>
              <a:gd name="adj2" fmla="val -8333"/>
              <a:gd name="adj3" fmla="val 101071"/>
              <a:gd name="adj4" fmla="val -411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对象生命线</a:t>
            </a:r>
          </a:p>
        </p:txBody>
      </p:sp>
    </p:spTree>
    <p:extLst>
      <p:ext uri="{BB962C8B-B14F-4D97-AF65-F5344CB8AC3E}">
        <p14:creationId xmlns:p14="http://schemas.microsoft.com/office/powerpoint/2010/main" val="337417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6E7E4EE-8C9D-5B5F-D832-991D3074A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847" y="0"/>
            <a:ext cx="7344153" cy="6185869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9857F9-4979-FEDB-6848-80AEC3BDADDB}"/>
              </a:ext>
            </a:extLst>
          </p:cNvPr>
          <p:cNvSpPr txBox="1">
            <a:spLocks noChangeArrowheads="1"/>
          </p:cNvSpPr>
          <p:nvPr/>
        </p:nvSpPr>
        <p:spPr>
          <a:xfrm>
            <a:off x="6906503" y="6360490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顺序图</a:t>
            </a:r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控制结构</a:t>
            </a:r>
          </a:p>
        </p:txBody>
      </p:sp>
      <p:sp>
        <p:nvSpPr>
          <p:cNvPr id="7" name="线形标注 1 6">
            <a:extLst>
              <a:ext uri="{FF2B5EF4-FFF2-40B4-BE49-F238E27FC236}">
                <a16:creationId xmlns:a16="http://schemas.microsoft.com/office/drawing/2014/main" id="{D6C59879-8A5B-0662-3FA8-7A4AE4219359}"/>
              </a:ext>
            </a:extLst>
          </p:cNvPr>
          <p:cNvSpPr/>
          <p:nvPr/>
        </p:nvSpPr>
        <p:spPr>
          <a:xfrm>
            <a:off x="2603715" y="712922"/>
            <a:ext cx="1348353" cy="557939"/>
          </a:xfrm>
          <a:prstGeom prst="borderCallout1">
            <a:avLst>
              <a:gd name="adj1" fmla="val 32476"/>
              <a:gd name="adj2" fmla="val 107759"/>
              <a:gd name="adj3" fmla="val 99428"/>
              <a:gd name="adj4" fmla="val 207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迭代执行</a:t>
            </a:r>
          </a:p>
        </p:txBody>
      </p:sp>
      <p:sp>
        <p:nvSpPr>
          <p:cNvPr id="8" name="线形标注 1 7">
            <a:extLst>
              <a:ext uri="{FF2B5EF4-FFF2-40B4-BE49-F238E27FC236}">
                <a16:creationId xmlns:a16="http://schemas.microsoft.com/office/drawing/2014/main" id="{F729B2A5-90DA-A747-FD18-E65A156661A4}"/>
              </a:ext>
            </a:extLst>
          </p:cNvPr>
          <p:cNvSpPr/>
          <p:nvPr/>
        </p:nvSpPr>
        <p:spPr>
          <a:xfrm>
            <a:off x="2603715" y="2337661"/>
            <a:ext cx="1348353" cy="557939"/>
          </a:xfrm>
          <a:prstGeom prst="borderCallout1">
            <a:avLst>
              <a:gd name="adj1" fmla="val 32476"/>
              <a:gd name="adj2" fmla="val 107759"/>
              <a:gd name="adj3" fmla="val 99428"/>
              <a:gd name="adj4" fmla="val 207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选择执行</a:t>
            </a:r>
          </a:p>
        </p:txBody>
      </p:sp>
      <p:sp>
        <p:nvSpPr>
          <p:cNvPr id="9" name="线形标注 1 8">
            <a:extLst>
              <a:ext uri="{FF2B5EF4-FFF2-40B4-BE49-F238E27FC236}">
                <a16:creationId xmlns:a16="http://schemas.microsoft.com/office/drawing/2014/main" id="{5B11E1EB-8B2D-1E68-3AEC-591C55E236AB}"/>
              </a:ext>
            </a:extLst>
          </p:cNvPr>
          <p:cNvSpPr/>
          <p:nvPr/>
        </p:nvSpPr>
        <p:spPr>
          <a:xfrm>
            <a:off x="2603714" y="3429000"/>
            <a:ext cx="1348353" cy="557939"/>
          </a:xfrm>
          <a:prstGeom prst="borderCallout1">
            <a:avLst>
              <a:gd name="adj1" fmla="val 32476"/>
              <a:gd name="adj2" fmla="val 107759"/>
              <a:gd name="adj3" fmla="val 29984"/>
              <a:gd name="adj4" fmla="val 246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并发执行</a:t>
            </a:r>
          </a:p>
        </p:txBody>
      </p:sp>
    </p:spTree>
    <p:extLst>
      <p:ext uri="{BB962C8B-B14F-4D97-AF65-F5344CB8AC3E}">
        <p14:creationId xmlns:p14="http://schemas.microsoft.com/office/powerpoint/2010/main" val="2355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2F11329-F239-5AC2-0FF5-321F126BDC1F}"/>
              </a:ext>
            </a:extLst>
          </p:cNvPr>
          <p:cNvGrpSpPr/>
          <p:nvPr/>
        </p:nvGrpSpPr>
        <p:grpSpPr>
          <a:xfrm>
            <a:off x="1637305" y="564396"/>
            <a:ext cx="8917390" cy="5487692"/>
            <a:chOff x="1637305" y="114945"/>
            <a:chExt cx="8917390" cy="548769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971CB7E-F384-491B-365F-3BD8DB956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7305" y="114945"/>
              <a:ext cx="8917390" cy="4798018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DBDC1BE7-A9D1-026D-7A98-653538AE993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695410" y="5105127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189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521C6DB-61A8-48FE-F7AE-B76F1B93CAC4}"/>
              </a:ext>
            </a:extLst>
          </p:cNvPr>
          <p:cNvGrpSpPr/>
          <p:nvPr/>
        </p:nvGrpSpPr>
        <p:grpSpPr>
          <a:xfrm>
            <a:off x="914399" y="1425843"/>
            <a:ext cx="7718157" cy="4556500"/>
            <a:chOff x="914399" y="1425843"/>
            <a:chExt cx="7718157" cy="45565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2083F26-1E4A-344B-090C-46FCA49AE161}"/>
                </a:ext>
              </a:extLst>
            </p:cNvPr>
            <p:cNvGrpSpPr/>
            <p:nvPr/>
          </p:nvGrpSpPr>
          <p:grpSpPr>
            <a:xfrm>
              <a:off x="4572000" y="1549830"/>
              <a:ext cx="4060556" cy="3332136"/>
              <a:chOff x="2557220" y="1472339"/>
              <a:chExt cx="4060556" cy="3332136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2B11DE9D-C12D-A3ED-300B-BADE2C8B5EA8}"/>
                  </a:ext>
                </a:extLst>
              </p:cNvPr>
              <p:cNvGrpSpPr/>
              <p:nvPr/>
            </p:nvGrpSpPr>
            <p:grpSpPr>
              <a:xfrm>
                <a:off x="2557220" y="1472339"/>
                <a:ext cx="4060556" cy="3332136"/>
                <a:chOff x="2557220" y="1472339"/>
                <a:chExt cx="4060556" cy="3332136"/>
              </a:xfrm>
            </p:grpSpPr>
            <p:sp>
              <p:nvSpPr>
                <p:cNvPr id="4" name="圆角矩形 3">
                  <a:extLst>
                    <a:ext uri="{FF2B5EF4-FFF2-40B4-BE49-F238E27FC236}">
                      <a16:creationId xmlns:a16="http://schemas.microsoft.com/office/drawing/2014/main" id="{D5E60172-BEC2-CE84-6BFD-FB7CAF0DEDA7}"/>
                    </a:ext>
                  </a:extLst>
                </p:cNvPr>
                <p:cNvSpPr/>
                <p:nvPr/>
              </p:nvSpPr>
              <p:spPr>
                <a:xfrm>
                  <a:off x="2557220" y="1472339"/>
                  <a:ext cx="4060556" cy="3332136"/>
                </a:xfrm>
                <a:prstGeom prst="roundRect">
                  <a:avLst>
                    <a:gd name="adj" fmla="val 19923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cxnSp>
              <p:nvCxnSpPr>
                <p:cNvPr id="6" name="直线连接符 5">
                  <a:extLst>
                    <a:ext uri="{FF2B5EF4-FFF2-40B4-BE49-F238E27FC236}">
                      <a16:creationId xmlns:a16="http://schemas.microsoft.com/office/drawing/2014/main" id="{697B788E-21B6-DC29-FDC9-AD55BF457790}"/>
                    </a:ext>
                  </a:extLst>
                </p:cNvPr>
                <p:cNvCxnSpPr/>
                <p:nvPr/>
              </p:nvCxnSpPr>
              <p:spPr>
                <a:xfrm>
                  <a:off x="2557220" y="2433234"/>
                  <a:ext cx="406055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538E76-F887-748B-DB3E-382492EC54A7}"/>
                  </a:ext>
                </a:extLst>
              </p:cNvPr>
              <p:cNvSpPr txBox="1"/>
              <p:nvPr/>
            </p:nvSpPr>
            <p:spPr>
              <a:xfrm>
                <a:off x="2882684" y="1660399"/>
                <a:ext cx="34096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b="1" dirty="0"/>
                  <a:t>Typing</a:t>
                </a:r>
                <a:r>
                  <a:rPr kumimoji="1" lang="zh-CN" altLang="en-US" sz="2800" b="1" dirty="0"/>
                  <a:t> </a:t>
                </a:r>
                <a:r>
                  <a:rPr kumimoji="1" lang="en-US" altLang="zh-CN" sz="2800" b="1" dirty="0"/>
                  <a:t>Password</a:t>
                </a:r>
                <a:endParaRPr kumimoji="1" lang="zh-CN" altLang="en-US" sz="2800" b="1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CF9EB7-23B2-625B-98E2-0D10141606D6}"/>
                  </a:ext>
                </a:extLst>
              </p:cNvPr>
              <p:cNvSpPr txBox="1"/>
              <p:nvPr/>
            </p:nvSpPr>
            <p:spPr>
              <a:xfrm>
                <a:off x="2774195" y="2834025"/>
                <a:ext cx="38435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entry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/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echo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invisible</a:t>
                </a:r>
              </a:p>
              <a:p>
                <a:r>
                  <a:rPr kumimoji="1" lang="en-US" altLang="zh-CN" sz="2400" dirty="0"/>
                  <a:t>exit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/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set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echo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normal</a:t>
                </a:r>
              </a:p>
              <a:p>
                <a:r>
                  <a:rPr kumimoji="1" lang="en-US" altLang="zh-CN" sz="2400" dirty="0"/>
                  <a:t>character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/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handle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character</a:t>
                </a:r>
              </a:p>
              <a:p>
                <a:r>
                  <a:rPr kumimoji="1" lang="en-US" altLang="zh-CN" sz="2400" dirty="0"/>
                  <a:t>help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/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display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help</a:t>
                </a:r>
                <a:endParaRPr kumimoji="1" lang="zh-CN" altLang="en-US" sz="2400" dirty="0"/>
              </a:p>
            </p:txBody>
          </p:sp>
        </p:grpSp>
        <p:sp>
          <p:nvSpPr>
            <p:cNvPr id="12" name="线形标注 1 11">
              <a:extLst>
                <a:ext uri="{FF2B5EF4-FFF2-40B4-BE49-F238E27FC236}">
                  <a16:creationId xmlns:a16="http://schemas.microsoft.com/office/drawing/2014/main" id="{B68E6BC2-DE08-D102-5172-50C57E424771}"/>
                </a:ext>
              </a:extLst>
            </p:cNvPr>
            <p:cNvSpPr/>
            <p:nvPr/>
          </p:nvSpPr>
          <p:spPr>
            <a:xfrm>
              <a:off x="1503336" y="1425843"/>
              <a:ext cx="1596325" cy="681925"/>
            </a:xfrm>
            <a:prstGeom prst="borderCallout1">
              <a:avLst>
                <a:gd name="adj1" fmla="val 33750"/>
                <a:gd name="adj2" fmla="val 102305"/>
                <a:gd name="adj3" fmla="val 81591"/>
                <a:gd name="adj4" fmla="val 22566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状态的名字</a:t>
              </a:r>
            </a:p>
          </p:txBody>
        </p:sp>
        <p:sp>
          <p:nvSpPr>
            <p:cNvPr id="13" name="线形标注 1 12">
              <a:extLst>
                <a:ext uri="{FF2B5EF4-FFF2-40B4-BE49-F238E27FC236}">
                  <a16:creationId xmlns:a16="http://schemas.microsoft.com/office/drawing/2014/main" id="{42EA3B7B-1744-04DD-6F1C-F9E04E07878D}"/>
                </a:ext>
              </a:extLst>
            </p:cNvPr>
            <p:cNvSpPr/>
            <p:nvPr/>
          </p:nvSpPr>
          <p:spPr>
            <a:xfrm>
              <a:off x="914400" y="2510725"/>
              <a:ext cx="2185262" cy="681925"/>
            </a:xfrm>
            <a:prstGeom prst="borderCallout1">
              <a:avLst>
                <a:gd name="adj1" fmla="val 33750"/>
                <a:gd name="adj2" fmla="val 102305"/>
                <a:gd name="adj3" fmla="val 102046"/>
                <a:gd name="adj4" fmla="val 18003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进入状态要执行的</a:t>
              </a:r>
              <a:endParaRPr kumimoji="1" lang="en-US" altLang="zh-CN" dirty="0"/>
            </a:p>
          </p:txBody>
        </p:sp>
        <p:sp>
          <p:nvSpPr>
            <p:cNvPr id="14" name="线形标注 1 13">
              <a:extLst>
                <a:ext uri="{FF2B5EF4-FFF2-40B4-BE49-F238E27FC236}">
                  <a16:creationId xmlns:a16="http://schemas.microsoft.com/office/drawing/2014/main" id="{A7B75EFE-F154-195F-72E3-4A4785ED85EB}"/>
                </a:ext>
              </a:extLst>
            </p:cNvPr>
            <p:cNvSpPr/>
            <p:nvPr/>
          </p:nvSpPr>
          <p:spPr>
            <a:xfrm>
              <a:off x="914399" y="3324388"/>
              <a:ext cx="2185262" cy="681925"/>
            </a:xfrm>
            <a:prstGeom prst="borderCallout1">
              <a:avLst>
                <a:gd name="adj1" fmla="val 33750"/>
                <a:gd name="adj2" fmla="val 102305"/>
                <a:gd name="adj3" fmla="val 31592"/>
                <a:gd name="adj4" fmla="val 17648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退出状态要执行的</a:t>
              </a:r>
              <a:endParaRPr kumimoji="1" lang="en-US" altLang="zh-CN" dirty="0"/>
            </a:p>
          </p:txBody>
        </p:sp>
        <p:sp>
          <p:nvSpPr>
            <p:cNvPr id="15" name="线形标注 1 14">
              <a:extLst>
                <a:ext uri="{FF2B5EF4-FFF2-40B4-BE49-F238E27FC236}">
                  <a16:creationId xmlns:a16="http://schemas.microsoft.com/office/drawing/2014/main" id="{9F59A3AA-C1C0-933C-92BA-FFFF331B68A2}"/>
                </a:ext>
              </a:extLst>
            </p:cNvPr>
            <p:cNvSpPr/>
            <p:nvPr/>
          </p:nvSpPr>
          <p:spPr>
            <a:xfrm>
              <a:off x="914399" y="4138051"/>
              <a:ext cx="2185262" cy="681925"/>
            </a:xfrm>
            <a:prstGeom prst="borderCallout1">
              <a:avLst>
                <a:gd name="adj1" fmla="val 47386"/>
                <a:gd name="adj2" fmla="val 100177"/>
                <a:gd name="adj3" fmla="val -29771"/>
                <a:gd name="adj4" fmla="val 17222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状态内部转移</a:t>
              </a:r>
              <a:endParaRPr kumimoji="1" lang="en-US" altLang="zh-CN" dirty="0"/>
            </a:p>
          </p:txBody>
        </p:sp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id="{9AAA68EF-8BD2-79B0-8D96-76D9D12F920E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3099661" y="4293027"/>
              <a:ext cx="1580827" cy="185987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FE8B7DE4-9E4C-326D-A102-22AE07459A1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94821" y="5484833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630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51426DBF-006B-34B6-B090-5B04F666D7DA}"/>
              </a:ext>
            </a:extLst>
          </p:cNvPr>
          <p:cNvGrpSpPr/>
          <p:nvPr/>
        </p:nvGrpSpPr>
        <p:grpSpPr>
          <a:xfrm>
            <a:off x="1433162" y="1082083"/>
            <a:ext cx="7416370" cy="4942589"/>
            <a:chOff x="1433162" y="1082083"/>
            <a:chExt cx="7416370" cy="494258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08095E-E902-A512-3983-A2BFEEFB5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3162" y="1082083"/>
              <a:ext cx="7416370" cy="4574798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E7AE0FE7-34B0-F8F9-469E-C76F6D3A3BC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40757" y="5527162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状态转移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12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732AD68-E5C3-6667-A278-E321964934E0}"/>
              </a:ext>
            </a:extLst>
          </p:cNvPr>
          <p:cNvGrpSpPr/>
          <p:nvPr/>
        </p:nvGrpSpPr>
        <p:grpSpPr>
          <a:xfrm>
            <a:off x="-164340" y="557831"/>
            <a:ext cx="11011260" cy="4322148"/>
            <a:chOff x="-164340" y="557831"/>
            <a:chExt cx="11011260" cy="43221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1B3A24B-87D4-23A4-7B38-7A935DED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4340" y="659431"/>
              <a:ext cx="6007100" cy="3632200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FB6C2BE5-7B95-DC98-5FAB-73FB25737AF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438621" y="4382469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正交子状态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4C9B1DF-8B48-460B-EC52-CA26183B9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6020" y="557831"/>
              <a:ext cx="4660900" cy="3733800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966AF51C-23EB-0F91-B4B4-E342BB7C349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74993" y="4291631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正交子状态</a:t>
              </a:r>
              <a:r>
                <a:rPr kumimoji="1"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-</a:t>
              </a:r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显式的分岔峪汇合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29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E236BCBF-EC7E-819E-D297-FF5DF6AF807A}"/>
              </a:ext>
            </a:extLst>
          </p:cNvPr>
          <p:cNvGrpSpPr/>
          <p:nvPr/>
        </p:nvGrpSpPr>
        <p:grpSpPr>
          <a:xfrm>
            <a:off x="156706" y="766162"/>
            <a:ext cx="11460719" cy="5515209"/>
            <a:chOff x="156706" y="766162"/>
            <a:chExt cx="11460719" cy="5515209"/>
          </a:xfrm>
        </p:grpSpPr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0D700827-3EA0-D21B-D263-24CFA363E03D}"/>
                </a:ext>
              </a:extLst>
            </p:cNvPr>
            <p:cNvCxnSpPr>
              <a:cxnSpLocks/>
            </p:cNvCxnSpPr>
            <p:nvPr/>
          </p:nvCxnSpPr>
          <p:spPr>
            <a:xfrm>
              <a:off x="3363133" y="4742481"/>
              <a:ext cx="17026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4C448053-4213-B1FA-E88C-2FF19F052FC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84004" y="5664631"/>
              <a:ext cx="3006362" cy="6167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演化模型</a:t>
              </a:r>
            </a:p>
          </p:txBody>
        </p:sp>
        <p:graphicFrame>
          <p:nvGraphicFramePr>
            <p:cNvPr id="6" name="图示 5">
              <a:extLst>
                <a:ext uri="{FF2B5EF4-FFF2-40B4-BE49-F238E27FC236}">
                  <a16:creationId xmlns:a16="http://schemas.microsoft.com/office/drawing/2014/main" id="{9BAD89C0-37BA-D553-1961-E3A7B93AEF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3034032"/>
                </p:ext>
              </p:extLst>
            </p:nvPr>
          </p:nvGraphicFramePr>
          <p:xfrm>
            <a:off x="156706" y="766162"/>
            <a:ext cx="3206427" cy="4348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BA3F851-B258-A1B4-18A1-BFA97EAC62A4}"/>
                </a:ext>
              </a:extLst>
            </p:cNvPr>
            <p:cNvSpPr/>
            <p:nvPr/>
          </p:nvSpPr>
          <p:spPr>
            <a:xfrm>
              <a:off x="3820331" y="766162"/>
              <a:ext cx="709616" cy="4348281"/>
            </a:xfrm>
            <a:prstGeom prst="rect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</a:t>
              </a:r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</a:t>
              </a:r>
            </a:p>
          </p:txBody>
        </p: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id="{CC46AD73-7BAD-1A54-F026-8707A221F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5776" y="1193369"/>
              <a:ext cx="0" cy="35491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图示 12">
              <a:extLst>
                <a:ext uri="{FF2B5EF4-FFF2-40B4-BE49-F238E27FC236}">
                  <a16:creationId xmlns:a16="http://schemas.microsoft.com/office/drawing/2014/main" id="{71135818-87AE-11F8-A6CD-5C3C607668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9204016"/>
                </p:ext>
              </p:extLst>
            </p:nvPr>
          </p:nvGraphicFramePr>
          <p:xfrm>
            <a:off x="5887185" y="766162"/>
            <a:ext cx="3206427" cy="4348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2" name="直线箭头连接符 1">
              <a:extLst>
                <a:ext uri="{FF2B5EF4-FFF2-40B4-BE49-F238E27FC236}">
                  <a16:creationId xmlns:a16="http://schemas.microsoft.com/office/drawing/2014/main" id="{226B730E-8851-FC60-4E17-E941DDC3F7E5}"/>
                </a:ext>
              </a:extLst>
            </p:cNvPr>
            <p:cNvCxnSpPr>
              <a:cxnSpLocks/>
            </p:cNvCxnSpPr>
            <p:nvPr/>
          </p:nvCxnSpPr>
          <p:spPr>
            <a:xfrm>
              <a:off x="5065776" y="1193369"/>
              <a:ext cx="82140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F4B69CF7-B6F1-3E86-B917-AA0830C70FDD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73" y="4742481"/>
              <a:ext cx="17026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0EC5BA6-A9B6-4FCA-CF83-78A2FF52E384}"/>
                </a:ext>
              </a:extLst>
            </p:cNvPr>
            <p:cNvSpPr/>
            <p:nvPr/>
          </p:nvSpPr>
          <p:spPr>
            <a:xfrm>
              <a:off x="9550571" y="766162"/>
              <a:ext cx="709616" cy="434828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</a:t>
              </a:r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kumimoji="1" lang="en-US" altLang="zh-CN" sz="32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32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</a:t>
              </a: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DE088834-8C8A-14B3-C9F0-1B811590A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96016" y="1193369"/>
              <a:ext cx="0" cy="35491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id="{A59DAC82-8A9B-50FB-126C-A7336923BD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96016" y="1193369"/>
              <a:ext cx="82140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7F3E34-5566-FAE1-82D7-B065751F76B8}"/>
                </a:ext>
              </a:extLst>
            </p:cNvPr>
            <p:cNvSpPr txBox="1"/>
            <p:nvPr/>
          </p:nvSpPr>
          <p:spPr>
            <a:xfrm>
              <a:off x="5057836" y="2490872"/>
              <a:ext cx="5437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/>
                <a:t>反</a:t>
              </a:r>
              <a:endParaRPr kumimoji="1" lang="en-US" altLang="zh-CN" sz="2800" b="1" dirty="0"/>
            </a:p>
            <a:p>
              <a:r>
                <a:rPr kumimoji="1" lang="zh-CN" altLang="en-US" sz="2800" b="1" dirty="0"/>
                <a:t>馈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F768DE0-2F30-9325-1D9E-7A4FDDDEFA96}"/>
                </a:ext>
              </a:extLst>
            </p:cNvPr>
            <p:cNvSpPr txBox="1"/>
            <p:nvPr/>
          </p:nvSpPr>
          <p:spPr>
            <a:xfrm>
              <a:off x="10830569" y="2463248"/>
              <a:ext cx="5437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/>
                <a:t>反</a:t>
              </a:r>
              <a:endParaRPr kumimoji="1" lang="en-US" altLang="zh-CN" sz="2800" b="1" dirty="0"/>
            </a:p>
            <a:p>
              <a:r>
                <a:rPr kumimoji="1" lang="zh-CN" altLang="en-US" sz="2800" b="1" dirty="0"/>
                <a:t>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21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31E7F4D1-D514-76FF-26C0-32200C9DD2A5}"/>
              </a:ext>
            </a:extLst>
          </p:cNvPr>
          <p:cNvGrpSpPr/>
          <p:nvPr/>
        </p:nvGrpSpPr>
        <p:grpSpPr>
          <a:xfrm>
            <a:off x="3118501" y="896535"/>
            <a:ext cx="7070663" cy="5060242"/>
            <a:chOff x="3118501" y="896535"/>
            <a:chExt cx="7070663" cy="50602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4091C2B-29F6-0230-A7B5-B511BE7BA5BB}"/>
                </a:ext>
              </a:extLst>
            </p:cNvPr>
            <p:cNvGrpSpPr/>
            <p:nvPr/>
          </p:nvGrpSpPr>
          <p:grpSpPr>
            <a:xfrm>
              <a:off x="3118501" y="896535"/>
              <a:ext cx="7070663" cy="4074536"/>
              <a:chOff x="3118501" y="896535"/>
              <a:chExt cx="7070663" cy="407453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187FEE93-7BA4-C14A-867E-F513CA7487CA}"/>
                  </a:ext>
                </a:extLst>
              </p:cNvPr>
              <p:cNvGrpSpPr/>
              <p:nvPr/>
            </p:nvGrpSpPr>
            <p:grpSpPr>
              <a:xfrm>
                <a:off x="3118501" y="896535"/>
                <a:ext cx="7070663" cy="4074536"/>
                <a:chOff x="680101" y="360445"/>
                <a:chExt cx="7070663" cy="4074536"/>
              </a:xfrm>
            </p:grpSpPr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7BCF8BB1-2126-FFCF-5D21-F80D8572064E}"/>
                    </a:ext>
                  </a:extLst>
                </p:cNvPr>
                <p:cNvSpPr/>
                <p:nvPr/>
              </p:nvSpPr>
              <p:spPr>
                <a:xfrm>
                  <a:off x="680101" y="2482195"/>
                  <a:ext cx="2324747" cy="976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&lt;&lt;signal&gt;&gt;</a:t>
                  </a:r>
                </a:p>
                <a:p>
                  <a:pPr algn="ctr"/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Collision</a:t>
                  </a:r>
                  <a:endPara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D937861E-5EE7-1A52-3A16-896D841CC130}"/>
                    </a:ext>
                  </a:extLst>
                </p:cNvPr>
                <p:cNvSpPr/>
                <p:nvPr/>
              </p:nvSpPr>
              <p:spPr>
                <a:xfrm>
                  <a:off x="680101" y="3458588"/>
                  <a:ext cx="2324747" cy="976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-US" altLang="zh-CN" sz="2000" dirty="0" err="1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force:Float</a:t>
                  </a:r>
                  <a:endPara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027D370C-2DA5-5C5B-EFB1-23EB9A88EF0B}"/>
                    </a:ext>
                  </a:extLst>
                </p:cNvPr>
                <p:cNvSpPr/>
                <p:nvPr/>
              </p:nvSpPr>
              <p:spPr>
                <a:xfrm>
                  <a:off x="5426016" y="360445"/>
                  <a:ext cx="2324747" cy="976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000" dirty="0" err="1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MovementAgent</a:t>
                  </a:r>
                  <a:endPara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36218158-C8D5-E826-3B5A-E8F4823CF2B5}"/>
                    </a:ext>
                  </a:extLst>
                </p:cNvPr>
                <p:cNvSpPr/>
                <p:nvPr/>
              </p:nvSpPr>
              <p:spPr>
                <a:xfrm>
                  <a:off x="5426017" y="1336838"/>
                  <a:ext cx="2324747" cy="976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position</a:t>
                  </a:r>
                </a:p>
                <a:p>
                  <a:r>
                    <a:rPr kumimoji="1" lang="en-US" altLang="zh-CN" sz="2000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velocity</a:t>
                  </a:r>
                  <a:endPara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32B50B19-FDAC-5A28-8D23-EDAE797C6141}"/>
                    </a:ext>
                  </a:extLst>
                </p:cNvPr>
                <p:cNvSpPr/>
                <p:nvPr/>
              </p:nvSpPr>
              <p:spPr>
                <a:xfrm>
                  <a:off x="5426017" y="2310304"/>
                  <a:ext cx="2324747" cy="128636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-US" altLang="zh-CN" dirty="0" err="1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moveTo</a:t>
                  </a:r>
                  <a:r>
                    <a:rPr kumimoji="1" lang="en-US" altLang="zh-CN" dirty="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()</a:t>
                  </a:r>
                  <a:endParaRPr kumimoji="1" lang="zh-CN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cxnSp>
              <p:nvCxnSpPr>
                <p:cNvPr id="10" name="直线箭头连接符 9">
                  <a:extLst>
                    <a:ext uri="{FF2B5EF4-FFF2-40B4-BE49-F238E27FC236}">
                      <a16:creationId xmlns:a16="http://schemas.microsoft.com/office/drawing/2014/main" id="{7179EA9A-98EC-849C-60A1-2E4DB5DE509C}"/>
                    </a:ext>
                  </a:extLst>
                </p:cNvPr>
                <p:cNvCxnSpPr>
                  <a:cxnSpLocks/>
                  <a:stCxn id="8" idx="1"/>
                  <a:endCxn id="3" idx="3"/>
                </p:cNvCxnSpPr>
                <p:nvPr/>
              </p:nvCxnSpPr>
              <p:spPr>
                <a:xfrm flipH="1">
                  <a:off x="3004848" y="2953485"/>
                  <a:ext cx="2421169" cy="1690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lgDash"/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33DD6BE-882A-A1E8-715E-38BD64E38026}"/>
                    </a:ext>
                  </a:extLst>
                </p:cNvPr>
                <p:cNvSpPr txBox="1"/>
                <p:nvPr/>
              </p:nvSpPr>
              <p:spPr>
                <a:xfrm>
                  <a:off x="3700631" y="2584153"/>
                  <a:ext cx="12731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/>
                    <a:t>&lt;&lt;send&gt;&gt;</a:t>
                  </a:r>
                  <a:endParaRPr kumimoji="1" lang="zh-CN" altLang="en-US" dirty="0"/>
                </a:p>
              </p:txBody>
            </p:sp>
          </p:grpSp>
          <p:sp>
            <p:nvSpPr>
              <p:cNvPr id="16" name="线形标注 1 15">
                <a:extLst>
                  <a:ext uri="{FF2B5EF4-FFF2-40B4-BE49-F238E27FC236}">
                    <a16:creationId xmlns:a16="http://schemas.microsoft.com/office/drawing/2014/main" id="{DA3ED53F-950A-260F-7087-4FB5BE3327DE}"/>
                  </a:ext>
                </a:extLst>
              </p:cNvPr>
              <p:cNvSpPr/>
              <p:nvPr/>
            </p:nvSpPr>
            <p:spPr>
              <a:xfrm>
                <a:off x="3652736" y="2064183"/>
                <a:ext cx="1256275" cy="473336"/>
              </a:xfrm>
              <a:prstGeom prst="borderCallout1">
                <a:avLst>
                  <a:gd name="adj1" fmla="val 18750"/>
                  <a:gd name="adj2" fmla="val -8333"/>
                  <a:gd name="adj3" fmla="val 256743"/>
                  <a:gd name="adj4" fmla="val -2862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信号</a:t>
                </a:r>
              </a:p>
            </p:txBody>
          </p:sp>
          <p:sp>
            <p:nvSpPr>
              <p:cNvPr id="17" name="线形标注 1 16">
                <a:extLst>
                  <a:ext uri="{FF2B5EF4-FFF2-40B4-BE49-F238E27FC236}">
                    <a16:creationId xmlns:a16="http://schemas.microsoft.com/office/drawing/2014/main" id="{FFE4FA6D-F967-6E60-A7E0-93F8525F7639}"/>
                  </a:ext>
                </a:extLst>
              </p:cNvPr>
              <p:cNvSpPr/>
              <p:nvPr/>
            </p:nvSpPr>
            <p:spPr>
              <a:xfrm>
                <a:off x="6025695" y="4497735"/>
                <a:ext cx="1256275" cy="473336"/>
              </a:xfrm>
              <a:prstGeom prst="borderCallout1">
                <a:avLst>
                  <a:gd name="adj1" fmla="val 18750"/>
                  <a:gd name="adj2" fmla="val -8333"/>
                  <a:gd name="adj3" fmla="val 12046"/>
                  <a:gd name="adj4" fmla="val -82005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参数</a:t>
                </a:r>
              </a:p>
            </p:txBody>
          </p:sp>
        </p:grp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34B2794-210E-D45A-4483-D0BD0871AFB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69784" y="5459267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信号</a:t>
              </a:r>
            </a:p>
          </p:txBody>
        </p:sp>
        <p:sp>
          <p:nvSpPr>
            <p:cNvPr id="20" name="线形标注 1 19">
              <a:extLst>
                <a:ext uri="{FF2B5EF4-FFF2-40B4-BE49-F238E27FC236}">
                  <a16:creationId xmlns:a16="http://schemas.microsoft.com/office/drawing/2014/main" id="{3AFB5A46-15C1-07ED-AE23-94882ED6F3DC}"/>
                </a:ext>
              </a:extLst>
            </p:cNvPr>
            <p:cNvSpPr/>
            <p:nvPr/>
          </p:nvSpPr>
          <p:spPr>
            <a:xfrm>
              <a:off x="6322487" y="1971248"/>
              <a:ext cx="1256275" cy="473336"/>
            </a:xfrm>
            <a:prstGeom prst="borderCallout1">
              <a:avLst>
                <a:gd name="adj1" fmla="val 116629"/>
                <a:gd name="adj2" fmla="val 38250"/>
                <a:gd name="adj3" fmla="val 230986"/>
                <a:gd name="adj4" fmla="val 1310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发送依赖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401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90D1BA2-C037-2E0D-95A0-60994C5AA065}"/>
              </a:ext>
            </a:extLst>
          </p:cNvPr>
          <p:cNvGrpSpPr/>
          <p:nvPr/>
        </p:nvGrpSpPr>
        <p:grpSpPr>
          <a:xfrm>
            <a:off x="895191" y="466732"/>
            <a:ext cx="8453661" cy="4913541"/>
            <a:chOff x="895191" y="466732"/>
            <a:chExt cx="8453661" cy="491354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90FDA13-E0A9-AC78-8203-9F1FEC1A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8706" y="466732"/>
              <a:ext cx="5194300" cy="14605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5F48AA0-AFB2-1353-A2D5-C8D37DA3D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0852" y="2103673"/>
              <a:ext cx="6858000" cy="3276600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52390C1-2278-2493-0493-0CF102443B7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75608" y="948227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调用</a:t>
              </a: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41694E45-0D39-BB0B-8C3B-0013FB02732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95191" y="3929171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时间事件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366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AE312EB-3087-BEEA-377F-B9809DA73369}"/>
              </a:ext>
            </a:extLst>
          </p:cNvPr>
          <p:cNvGrpSpPr/>
          <p:nvPr/>
        </p:nvGrpSpPr>
        <p:grpSpPr>
          <a:xfrm>
            <a:off x="1002538" y="439928"/>
            <a:ext cx="7480300" cy="4978400"/>
            <a:chOff x="1002538" y="439928"/>
            <a:chExt cx="7480300" cy="49784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ABE07F0-2D8F-2E23-80A6-15FE02D7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538" y="439928"/>
              <a:ext cx="7480300" cy="4978400"/>
            </a:xfrm>
            <a:prstGeom prst="rect">
              <a:avLst/>
            </a:prstGeom>
          </p:spPr>
        </p:pic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A46713FC-62D8-97DD-598C-C6C25CAA584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284311" y="1295699"/>
              <a:ext cx="2801179" cy="4975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状态转移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4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B26C9D-D8C9-FB46-8DF9-3B0F66C27505}"/>
              </a:ext>
            </a:extLst>
          </p:cNvPr>
          <p:cNvGrpSpPr/>
          <p:nvPr/>
        </p:nvGrpSpPr>
        <p:grpSpPr>
          <a:xfrm>
            <a:off x="0" y="0"/>
            <a:ext cx="7277100" cy="6991919"/>
            <a:chOff x="0" y="0"/>
            <a:chExt cx="7277100" cy="699191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035747-AA03-C9C4-7707-81B54108DA0C}"/>
                </a:ext>
              </a:extLst>
            </p:cNvPr>
            <p:cNvGrpSpPr/>
            <p:nvPr/>
          </p:nvGrpSpPr>
          <p:grpSpPr>
            <a:xfrm>
              <a:off x="0" y="0"/>
              <a:ext cx="7277100" cy="2741373"/>
              <a:chOff x="66261" y="911086"/>
              <a:chExt cx="7416800" cy="2794000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98EBEFFD-D48C-1E66-54A7-684CD3562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61" y="911086"/>
                <a:ext cx="7416800" cy="279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07E33AD1-5F1F-1EE3-E483-EA86E94A77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72438" y="1088886"/>
                <a:ext cx="2505894" cy="3958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b">
                <a:normAutofit fontScale="700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zh-CN" altLang="en-US" sz="3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基本术语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7AEC53-4D83-AA1F-8505-73212AD4BF85}"/>
                </a:ext>
              </a:extLst>
            </p:cNvPr>
            <p:cNvGrpSpPr/>
            <p:nvPr/>
          </p:nvGrpSpPr>
          <p:grpSpPr>
            <a:xfrm>
              <a:off x="0" y="2971800"/>
              <a:ext cx="7277100" cy="3251200"/>
              <a:chOff x="658743" y="1403035"/>
              <a:chExt cx="7277100" cy="3251200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9B51A960-6935-AF06-A132-EA93508AF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743" y="1403035"/>
                <a:ext cx="7277100" cy="3251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8C3DA397-1165-BD20-F5B0-D0C81CAF69F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5185" y="3763102"/>
                <a:ext cx="1682602" cy="39587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b">
                <a:normAutofit fontScale="700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kumimoji="1" lang="en-US" altLang="zh-CN" sz="3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DFD</a:t>
                </a:r>
                <a:r>
                  <a:rPr kumimoji="1" lang="zh-CN" altLang="en-US" sz="3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图</a:t>
                </a:r>
              </a:p>
            </p:txBody>
          </p:sp>
        </p:grp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6E147616-CC5A-9713-FD65-4DEA884DEE8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487132" y="6375179"/>
              <a:ext cx="3792587" cy="61674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结构化分析模型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39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CBF96B2-AAEC-D08B-8CA9-54C6E89436B9}"/>
              </a:ext>
            </a:extLst>
          </p:cNvPr>
          <p:cNvSpPr txBox="1">
            <a:spLocks noChangeArrowheads="1"/>
          </p:cNvSpPr>
          <p:nvPr/>
        </p:nvSpPr>
        <p:spPr>
          <a:xfrm>
            <a:off x="2042491" y="2901673"/>
            <a:ext cx="2595770" cy="31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数据字典</a:t>
            </a:r>
            <a:r>
              <a:rPr kumimoji="1" lang="en-US" altLang="zh-CN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符号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90DA0D0-D31D-45CF-5376-AF7710B60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255088"/>
              </p:ext>
            </p:extLst>
          </p:nvPr>
        </p:nvGraphicFramePr>
        <p:xfrm>
          <a:off x="1771078" y="137547"/>
          <a:ext cx="34278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48">
                  <a:extLst>
                    <a:ext uri="{9D8B030D-6E8A-4147-A177-3AD203B41FA5}">
                      <a16:colId xmlns:a16="http://schemas.microsoft.com/office/drawing/2014/main" val="594680445"/>
                    </a:ext>
                  </a:extLst>
                </a:gridCol>
                <a:gridCol w="1713948">
                  <a:extLst>
                    <a:ext uri="{9D8B030D-6E8A-4147-A177-3AD203B41FA5}">
                      <a16:colId xmlns:a16="http://schemas.microsoft.com/office/drawing/2014/main" val="603537377"/>
                    </a:ext>
                  </a:extLst>
                </a:gridCol>
              </a:tblGrid>
              <a:tr h="354380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操作符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含义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53112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=</a:t>
                      </a:r>
                      <a:endParaRPr lang="zh-CN" altLang="en-US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等价于</a:t>
                      </a:r>
                      <a:r>
                        <a:rPr lang="en-US" altLang="zh-CN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定义为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99894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endParaRPr lang="zh-CN" altLang="en-US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07002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{}</a:t>
                      </a:r>
                      <a:endParaRPr lang="zh-CN" altLang="en-US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重复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13370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[ | ]</a:t>
                      </a:r>
                      <a:endParaRPr lang="zh-CN" altLang="en-US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40161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任选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02410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r>
                        <a:rPr lang="en-US" altLang="zh-CN" b="1" dirty="0" err="1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m..n</a:t>
                      </a:r>
                      <a:endParaRPr lang="zh-CN" altLang="en-US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界域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60779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2603AF6A-FDC8-4A86-E790-86964D12FB4F}"/>
              </a:ext>
            </a:extLst>
          </p:cNvPr>
          <p:cNvSpPr txBox="1"/>
          <p:nvPr/>
        </p:nvSpPr>
        <p:spPr>
          <a:xfrm>
            <a:off x="5605669" y="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①、数据流：</a:t>
            </a: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销售的商品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商品名＋商品编号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单价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数量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销售时间现金额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余额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日销售额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非负实数</a:t>
            </a: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查询要求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［商品编号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日期］查询要求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商品编号</a:t>
            </a: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查询要求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日期</a:t>
            </a: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销售情况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商品名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商品编号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金额</a:t>
            </a:r>
            <a:endParaRPr lang="en-US" altLang="zh-CN" b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b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②、数据存贮：</a:t>
            </a: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销售文件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｛销售的商品｝</a:t>
            </a:r>
            <a:endParaRPr lang="en-US" altLang="zh-CN" b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b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③、数据项（数据流及数据存储的组成成分）</a:t>
            </a:r>
          </a:p>
          <a:p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金额</a:t>
            </a:r>
            <a:r>
              <a:rPr lang="en-US" altLang="zh-CN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非负实数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0667993-302F-85D4-C438-C92D761334BF}"/>
              </a:ext>
            </a:extLst>
          </p:cNvPr>
          <p:cNvSpPr txBox="1">
            <a:spLocks noChangeArrowheads="1"/>
          </p:cNvSpPr>
          <p:nvPr/>
        </p:nvSpPr>
        <p:spPr>
          <a:xfrm>
            <a:off x="5945255" y="3441681"/>
            <a:ext cx="2801179" cy="49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数据字典</a:t>
            </a:r>
          </a:p>
        </p:txBody>
      </p:sp>
    </p:spTree>
    <p:extLst>
      <p:ext uri="{BB962C8B-B14F-4D97-AF65-F5344CB8AC3E}">
        <p14:creationId xmlns:p14="http://schemas.microsoft.com/office/powerpoint/2010/main" val="413615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D380F6F-816D-AF43-DD8C-20339FF04975}"/>
              </a:ext>
            </a:extLst>
          </p:cNvPr>
          <p:cNvGrpSpPr/>
          <p:nvPr/>
        </p:nvGrpSpPr>
        <p:grpSpPr>
          <a:xfrm>
            <a:off x="-363607" y="0"/>
            <a:ext cx="6459607" cy="6607312"/>
            <a:chOff x="-363607" y="0"/>
            <a:chExt cx="6459607" cy="660731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A552438-CACA-6FD4-33D7-3F877D3D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" y="0"/>
              <a:ext cx="3771900" cy="1397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3C41B03-EF00-B2AD-F200-41959121B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" y="1944996"/>
              <a:ext cx="6045200" cy="1308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E5F2F07-F9B8-33A9-40B0-8C57288E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" y="3773556"/>
              <a:ext cx="6083300" cy="2489200"/>
            </a:xfrm>
            <a:prstGeom prst="rect">
              <a:avLst/>
            </a:prstGeom>
          </p:spPr>
        </p:pic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2A00A20-007C-4F0E-3189-5FE0FD6798C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0" y="1213292"/>
              <a:ext cx="2595770" cy="3186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、结构化自然语言</a:t>
              </a:r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6E50CF2D-BD38-2433-88D9-4E51556CF0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363607" y="3110395"/>
              <a:ext cx="2595770" cy="3186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、判定表</a:t>
              </a: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2ABDD850-F7B4-6BD8-067D-19766D6114C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-363607" y="6288707"/>
              <a:ext cx="2595770" cy="3186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r>
                <a:rPr kumimoji="1"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、判定树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A148A91-C48A-1A24-D305-EA1C8468869F}"/>
              </a:ext>
            </a:extLst>
          </p:cNvPr>
          <p:cNvGrpSpPr/>
          <p:nvPr/>
        </p:nvGrpSpPr>
        <p:grpSpPr>
          <a:xfrm>
            <a:off x="309985" y="720231"/>
            <a:ext cx="5407379" cy="3042356"/>
            <a:chOff x="1793345" y="1411111"/>
            <a:chExt cx="5407379" cy="3042356"/>
          </a:xfrm>
        </p:grpSpPr>
        <p:sp>
          <p:nvSpPr>
            <p:cNvPr id="8" name="数据 7">
              <a:extLst>
                <a:ext uri="{FF2B5EF4-FFF2-40B4-BE49-F238E27FC236}">
                  <a16:creationId xmlns:a16="http://schemas.microsoft.com/office/drawing/2014/main" id="{867870A4-1D48-7004-A932-97990922EC77}"/>
                </a:ext>
              </a:extLst>
            </p:cNvPr>
            <p:cNvSpPr/>
            <p:nvPr/>
          </p:nvSpPr>
          <p:spPr>
            <a:xfrm>
              <a:off x="1793345" y="1411111"/>
              <a:ext cx="3002845" cy="85795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总体设计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1FE968-D554-ECB8-CFEF-0F91420B0569}"/>
                </a:ext>
              </a:extLst>
            </p:cNvPr>
            <p:cNvSpPr/>
            <p:nvPr/>
          </p:nvSpPr>
          <p:spPr>
            <a:xfrm>
              <a:off x="1793345" y="2269067"/>
              <a:ext cx="2404534" cy="7337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体系结构设计</a:t>
              </a:r>
            </a:p>
          </p:txBody>
        </p:sp>
        <p:sp>
          <p:nvSpPr>
            <p:cNvPr id="10" name="数据 9">
              <a:extLst>
                <a:ext uri="{FF2B5EF4-FFF2-40B4-BE49-F238E27FC236}">
                  <a16:creationId xmlns:a16="http://schemas.microsoft.com/office/drawing/2014/main" id="{11950487-3263-52FB-7C56-169969208A50}"/>
                </a:ext>
              </a:extLst>
            </p:cNvPr>
            <p:cNvSpPr/>
            <p:nvPr/>
          </p:nvSpPr>
          <p:spPr>
            <a:xfrm>
              <a:off x="4197879" y="1411111"/>
              <a:ext cx="3002845" cy="85795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详细设计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A0C0A03-49D5-91FE-EDE0-BFADF7B8CB8A}"/>
                </a:ext>
              </a:extLst>
            </p:cNvPr>
            <p:cNvSpPr/>
            <p:nvPr/>
          </p:nvSpPr>
          <p:spPr>
            <a:xfrm>
              <a:off x="1793345" y="2985911"/>
              <a:ext cx="2404534" cy="7337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接口设计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8D99FE-5988-CA01-41C1-23DECE0672F7}"/>
                </a:ext>
              </a:extLst>
            </p:cNvPr>
            <p:cNvSpPr/>
            <p:nvPr/>
          </p:nvSpPr>
          <p:spPr>
            <a:xfrm>
              <a:off x="1793345" y="3719689"/>
              <a:ext cx="2404534" cy="73377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数据设计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880F577-4383-FB18-6258-ACC9FD45255F}"/>
                </a:ext>
              </a:extLst>
            </p:cNvPr>
            <p:cNvSpPr/>
            <p:nvPr/>
          </p:nvSpPr>
          <p:spPr>
            <a:xfrm>
              <a:off x="4197879" y="2269067"/>
              <a:ext cx="2404534" cy="2184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模块内部设计</a:t>
              </a:r>
              <a:endPara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kumimoji="1" lang="zh-CN" altLang="en-US" sz="20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（算法和数据结构）</a:t>
              </a:r>
            </a:p>
          </p:txBody>
        </p: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CD7F8EB0-54BA-5201-C760-17FF874507A6}"/>
                </a:ext>
              </a:extLst>
            </p:cNvPr>
            <p:cNvCxnSpPr/>
            <p:nvPr/>
          </p:nvCxnSpPr>
          <p:spPr>
            <a:xfrm>
              <a:off x="7200724" y="1411111"/>
              <a:ext cx="0" cy="230857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539AB73B-67C5-7814-F6D9-512DFFEE82C7}"/>
                </a:ext>
              </a:extLst>
            </p:cNvPr>
            <p:cNvCxnSpPr/>
            <p:nvPr/>
          </p:nvCxnSpPr>
          <p:spPr>
            <a:xfrm flipV="1">
              <a:off x="6602413" y="3719689"/>
              <a:ext cx="598311" cy="73377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F7F87A9-7495-1952-9572-E2699A6E4058}"/>
              </a:ext>
            </a:extLst>
          </p:cNvPr>
          <p:cNvGrpSpPr/>
          <p:nvPr/>
        </p:nvGrpSpPr>
        <p:grpSpPr>
          <a:xfrm>
            <a:off x="6840227" y="1149209"/>
            <a:ext cx="4612427" cy="5274904"/>
            <a:chOff x="6840227" y="1149209"/>
            <a:chExt cx="4612427" cy="527490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1EE7DC3-52B3-7990-713C-8AAE006AC385}"/>
                </a:ext>
              </a:extLst>
            </p:cNvPr>
            <p:cNvSpPr/>
            <p:nvPr/>
          </p:nvSpPr>
          <p:spPr>
            <a:xfrm>
              <a:off x="8412480" y="1149209"/>
              <a:ext cx="2316480" cy="7958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B413AA70-DAA6-4299-C842-1A1025747286}"/>
                </a:ext>
              </a:extLst>
            </p:cNvPr>
            <p:cNvCxnSpPr>
              <a:cxnSpLocks/>
            </p:cNvCxnSpPr>
            <p:nvPr/>
          </p:nvCxnSpPr>
          <p:spPr>
            <a:xfrm>
              <a:off x="8412480" y="2622409"/>
              <a:ext cx="23164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AE5AC03-018E-AFF3-52C9-3227B4FEED05}"/>
                </a:ext>
              </a:extLst>
            </p:cNvPr>
            <p:cNvSpPr txBox="1"/>
            <p:nvPr/>
          </p:nvSpPr>
          <p:spPr>
            <a:xfrm>
              <a:off x="7641502" y="131412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模块：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9FB2BB6-99B0-FE6B-8778-B12265A37624}"/>
                </a:ext>
              </a:extLst>
            </p:cNvPr>
            <p:cNvSpPr txBox="1"/>
            <p:nvPr/>
          </p:nvSpPr>
          <p:spPr>
            <a:xfrm>
              <a:off x="7638942" y="245336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调用：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575C7DE-92EB-A8CA-98D3-DA9F851F7FF2}"/>
                </a:ext>
              </a:extLst>
            </p:cNvPr>
            <p:cNvSpPr/>
            <p:nvPr/>
          </p:nvSpPr>
          <p:spPr>
            <a:xfrm>
              <a:off x="8463081" y="3837658"/>
              <a:ext cx="1366719" cy="39792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主控模块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2EFB55D-76AF-8ED6-E8B3-2339E220136F}"/>
                </a:ext>
              </a:extLst>
            </p:cNvPr>
            <p:cNvSpPr/>
            <p:nvPr/>
          </p:nvSpPr>
          <p:spPr>
            <a:xfrm>
              <a:off x="6840227" y="5374825"/>
              <a:ext cx="1366719" cy="39792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取得</a:t>
              </a:r>
              <a:r>
                <a:rPr kumimoji="1" lang="en-US" altLang="zh-CN" dirty="0"/>
                <a:t>a</a:t>
              </a:r>
              <a:endParaRPr kumimoji="1" lang="zh-CN" altLang="en-US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6E0F93C-CDF5-079A-E213-E9420A9FD700}"/>
                </a:ext>
              </a:extLst>
            </p:cNvPr>
            <p:cNvSpPr/>
            <p:nvPr/>
          </p:nvSpPr>
          <p:spPr>
            <a:xfrm>
              <a:off x="8463081" y="5374824"/>
              <a:ext cx="1366719" cy="39792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a</a:t>
              </a:r>
              <a:r>
                <a:rPr kumimoji="1" lang="zh-CN" altLang="en-US" dirty="0"/>
                <a:t>变换成</a:t>
              </a:r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FF4A93E-0D9C-2EA8-418E-AEAEC60C3A5A}"/>
                </a:ext>
              </a:extLst>
            </p:cNvPr>
            <p:cNvSpPr/>
            <p:nvPr/>
          </p:nvSpPr>
          <p:spPr>
            <a:xfrm>
              <a:off x="10085935" y="5374823"/>
              <a:ext cx="1366719" cy="39792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输出</a:t>
              </a:r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2D9F969E-82AE-452F-FB78-820C6EB7B717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7523587" y="4235585"/>
              <a:ext cx="1622854" cy="1139240"/>
            </a:xfrm>
            <a:prstGeom prst="line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47ECC0D7-F3BB-9CAA-6B54-7A31DEDACFA0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>
            <a:xfrm>
              <a:off x="9146441" y="4235585"/>
              <a:ext cx="0" cy="1139239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6C7CFE4D-DFA9-3036-2406-C556044E360A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>
              <a:off x="9146441" y="4235585"/>
              <a:ext cx="1622854" cy="1139238"/>
            </a:xfrm>
            <a:prstGeom prst="line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A445BF2-80F7-080B-90DC-F80F7553682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62168" y="6105508"/>
              <a:ext cx="2595770" cy="3186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MSD</a:t>
              </a:r>
              <a:endPara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33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166A670-A7F1-C10E-11EC-5F9D5C881331}"/>
              </a:ext>
            </a:extLst>
          </p:cNvPr>
          <p:cNvGrpSpPr/>
          <p:nvPr/>
        </p:nvGrpSpPr>
        <p:grpSpPr>
          <a:xfrm>
            <a:off x="1498169" y="426203"/>
            <a:ext cx="9195661" cy="6005594"/>
            <a:chOff x="1498169" y="426203"/>
            <a:chExt cx="9195661" cy="6005594"/>
          </a:xfrm>
        </p:grpSpPr>
        <p:pic>
          <p:nvPicPr>
            <p:cNvPr id="4" name="Image 18">
              <a:extLst>
                <a:ext uri="{FF2B5EF4-FFF2-40B4-BE49-F238E27FC236}">
                  <a16:creationId xmlns:a16="http://schemas.microsoft.com/office/drawing/2014/main" id="{AD0D6901-A060-E857-161C-8C6005E3459D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print"/>
            <a:srcRect l="-565" t="12430"/>
            <a:stretch/>
          </p:blipFill>
          <p:spPr>
            <a:xfrm>
              <a:off x="1498169" y="426203"/>
              <a:ext cx="9195661" cy="6005593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33650BD-839D-D2CD-E41B-9B301706F4DB}"/>
                </a:ext>
              </a:extLst>
            </p:cNvPr>
            <p:cNvSpPr/>
            <p:nvPr/>
          </p:nvSpPr>
          <p:spPr>
            <a:xfrm>
              <a:off x="1498169" y="5470902"/>
              <a:ext cx="7056895" cy="9608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63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2">
            <a:extLst>
              <a:ext uri="{FF2B5EF4-FFF2-40B4-BE49-F238E27FC236}">
                <a16:creationId xmlns:a16="http://schemas.microsoft.com/office/drawing/2014/main" id="{DF6C0291-6F91-D981-9247-1EDEC1A2C800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536" t="10169" r="536" b="15714"/>
          <a:stretch/>
        </p:blipFill>
        <p:spPr>
          <a:xfrm>
            <a:off x="1572985" y="697365"/>
            <a:ext cx="9046029" cy="50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9544</TotalTime>
  <Words>495</Words>
  <Application>Microsoft Macintosh PowerPoint</Application>
  <PresentationFormat>宽屏</PresentationFormat>
  <Paragraphs>218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等线</vt:lpstr>
      <vt:lpstr>等线 Light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 郭</dc:creator>
  <cp:lastModifiedBy>飞 郭</cp:lastModifiedBy>
  <cp:revision>231</cp:revision>
  <dcterms:created xsi:type="dcterms:W3CDTF">2025-11-06T12:41:39Z</dcterms:created>
  <dcterms:modified xsi:type="dcterms:W3CDTF">2025-11-23T14:03:23Z</dcterms:modified>
</cp:coreProperties>
</file>